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 id="2147483690" r:id="rId2"/>
    <p:sldMasterId id="2147483703" r:id="rId3"/>
    <p:sldMasterId id="2147483728" r:id="rId4"/>
    <p:sldMasterId id="2147483741" r:id="rId5"/>
  </p:sldMasterIdLst>
  <p:notesMasterIdLst>
    <p:notesMasterId r:id="rId20"/>
  </p:notesMasterIdLst>
  <p:handoutMasterIdLst>
    <p:handoutMasterId r:id="rId21"/>
  </p:handoutMasterIdLst>
  <p:sldIdLst>
    <p:sldId id="256" r:id="rId6"/>
    <p:sldId id="368" r:id="rId7"/>
    <p:sldId id="374" r:id="rId8"/>
    <p:sldId id="370" r:id="rId9"/>
    <p:sldId id="375" r:id="rId10"/>
    <p:sldId id="376" r:id="rId11"/>
    <p:sldId id="378" r:id="rId12"/>
    <p:sldId id="383" r:id="rId13"/>
    <p:sldId id="386" r:id="rId14"/>
    <p:sldId id="371" r:id="rId15"/>
    <p:sldId id="387" r:id="rId16"/>
    <p:sldId id="372" r:id="rId17"/>
    <p:sldId id="373" r:id="rId18"/>
    <p:sldId id="338" r:id="rId19"/>
  </p:sldIdLst>
  <p:sldSz cx="9144000" cy="5715000" type="screen16x10"/>
  <p:notesSz cx="6797675" cy="9926638"/>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8383"/>
    <a:srgbClr val="5F5F5F"/>
    <a:srgbClr val="9F99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6513" autoAdjust="0"/>
  </p:normalViewPr>
  <p:slideViewPr>
    <p:cSldViewPr snapToGrid="0">
      <p:cViewPr varScale="1">
        <p:scale>
          <a:sx n="133" d="100"/>
          <a:sy n="133" d="100"/>
        </p:scale>
        <p:origin x="972" y="88"/>
      </p:cViewPr>
      <p:guideLst>
        <p:guide orient="horz" pos="180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64194" y="263873"/>
            <a:ext cx="5851979" cy="498056"/>
          </a:xfrm>
          <a:prstGeom prst="rect">
            <a:avLst/>
          </a:prstGeom>
        </p:spPr>
        <p:txBody>
          <a:bodyPr vert="horz" lIns="0" tIns="0" rIns="0" bIns="0" rtlCol="0"/>
          <a:lstStyle>
            <a:lvl1pPr algn="l">
              <a:defRPr sz="1200"/>
            </a:lvl1pPr>
          </a:lstStyle>
          <a:p>
            <a:r>
              <a:rPr lang="en-US" b="1" smtClean="0"/>
              <a:t>Titel der Präsentation</a:t>
            </a:r>
            <a:endParaRPr lang="en-US" b="1"/>
          </a:p>
        </p:txBody>
      </p:sp>
      <p:sp>
        <p:nvSpPr>
          <p:cNvPr id="3" name="Datumsplatzhalter 2"/>
          <p:cNvSpPr>
            <a:spLocks noGrp="1"/>
          </p:cNvSpPr>
          <p:nvPr>
            <p:ph type="dt" sz="quarter" idx="1"/>
          </p:nvPr>
        </p:nvSpPr>
        <p:spPr>
          <a:xfrm>
            <a:off x="5435271" y="9529108"/>
            <a:ext cx="642300" cy="156325"/>
          </a:xfrm>
          <a:prstGeom prst="rect">
            <a:avLst/>
          </a:prstGeom>
        </p:spPr>
        <p:txBody>
          <a:bodyPr vert="horz" lIns="0" tIns="0" rIns="0" bIns="0" rtlCol="0" anchor="t"/>
          <a:lstStyle>
            <a:lvl1pPr algn="r">
              <a:defRPr sz="1200"/>
            </a:lvl1pPr>
          </a:lstStyle>
          <a:p>
            <a:pPr algn="l"/>
            <a:fld id="{8266A83E-4A58-4FC2-9D0D-5954CF6DFB2C}" type="datetime1">
              <a:rPr lang="de-DE" sz="800" smtClean="0"/>
              <a:t>24.06.2021</a:t>
            </a:fld>
            <a:endParaRPr lang="en-US" sz="800"/>
          </a:p>
        </p:txBody>
      </p:sp>
      <p:sp>
        <p:nvSpPr>
          <p:cNvPr id="4" name="Fußzeilenplatzhalter 3"/>
          <p:cNvSpPr>
            <a:spLocks noGrp="1"/>
          </p:cNvSpPr>
          <p:nvPr>
            <p:ph type="ftr" sz="quarter" idx="2"/>
          </p:nvPr>
        </p:nvSpPr>
        <p:spPr>
          <a:xfrm>
            <a:off x="464193" y="9529109"/>
            <a:ext cx="4460417" cy="156325"/>
          </a:xfrm>
          <a:prstGeom prst="rect">
            <a:avLst/>
          </a:prstGeom>
        </p:spPr>
        <p:txBody>
          <a:bodyPr vert="horz" lIns="0" tIns="0" rIns="0" bIns="0" rtlCol="0" anchor="t"/>
          <a:lstStyle>
            <a:lvl1pPr algn="l">
              <a:defRPr sz="1200"/>
            </a:lvl1pPr>
          </a:lstStyle>
          <a:p>
            <a:r>
              <a:rPr lang="en-US" sz="800" smtClean="0"/>
              <a:t>Universität Stuttgart</a:t>
            </a:r>
            <a:endParaRPr lang="en-US" sz="800"/>
          </a:p>
        </p:txBody>
      </p:sp>
      <p:sp>
        <p:nvSpPr>
          <p:cNvPr id="5" name="Foliennummernplatzhalter 4"/>
          <p:cNvSpPr>
            <a:spLocks noGrp="1"/>
          </p:cNvSpPr>
          <p:nvPr>
            <p:ph type="sldNum" sz="quarter" idx="3"/>
          </p:nvPr>
        </p:nvSpPr>
        <p:spPr>
          <a:xfrm>
            <a:off x="6215041" y="9529109"/>
            <a:ext cx="356833" cy="156325"/>
          </a:xfrm>
          <a:prstGeom prst="rect">
            <a:avLst/>
          </a:prstGeom>
        </p:spPr>
        <p:txBody>
          <a:bodyPr vert="horz" lIns="0" tIns="0" rIns="0" bIns="0" rtlCol="0" anchor="t"/>
          <a:lstStyle>
            <a:lvl1pPr algn="r">
              <a:defRPr sz="1200"/>
            </a:lvl1pPr>
          </a:lstStyle>
          <a:p>
            <a:pPr algn="l"/>
            <a:fld id="{EE9A79A6-2547-4C8F-B0ED-316280A1A122}" type="slidenum">
              <a:rPr lang="en-US" sz="800" smtClean="0"/>
              <a:pPr algn="l"/>
              <a:t>‹Nr.›</a:t>
            </a:fld>
            <a:endParaRPr lang="en-US" sz="800"/>
          </a:p>
        </p:txBody>
      </p:sp>
    </p:spTree>
    <p:extLst>
      <p:ext uri="{BB962C8B-B14F-4D97-AF65-F5344CB8AC3E}">
        <p14:creationId xmlns:p14="http://schemas.microsoft.com/office/powerpoint/2010/main" val="2561533372"/>
      </p:ext>
    </p:extLst>
  </p:cSld>
  <p:clrMap bg1="lt1" tx1="dk1" bg2="lt2" tx2="dk2" accent1="accent1" accent2="accent2" accent3="accent3" accent4="accent4" accent5="accent5" accent6="accent6" hlink="hlink" folHlink="folHlink"/>
  <p:hf/>
  <p:extLst mod="1">
    <p:ext uri="{56416CCD-93CA-4268-BC5B-53C4BB910035}">
      <p15:sldGuideLst xmlns:p15="http://schemas.microsoft.com/office/powerpoint/2012/main">
        <p15:guide id="1" orient="horz" pos="3127" userDrawn="1">
          <p15:clr>
            <a:srgbClr val="F26B43"/>
          </p15:clr>
        </p15:guide>
        <p15:guide id="2" pos="292" userDrawn="1">
          <p15:clr>
            <a:srgbClr val="F26B43"/>
          </p15:clr>
        </p15:guide>
        <p15:guide id="3" pos="3979"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63883" y="265752"/>
            <a:ext cx="5852067" cy="498056"/>
          </a:xfrm>
          <a:prstGeom prst="rect">
            <a:avLst/>
          </a:prstGeom>
        </p:spPr>
        <p:txBody>
          <a:bodyPr vert="horz" lIns="0" tIns="0" rIns="0" bIns="0" rtlCol="0"/>
          <a:lstStyle>
            <a:lvl1pPr algn="l">
              <a:defRPr sz="1200" b="1"/>
            </a:lvl1pPr>
          </a:lstStyle>
          <a:p>
            <a:r>
              <a:rPr lang="en-US" smtClean="0"/>
              <a:t>Titel der Präsentation</a:t>
            </a:r>
            <a:endParaRPr lang="en-US"/>
          </a:p>
        </p:txBody>
      </p:sp>
      <p:sp>
        <p:nvSpPr>
          <p:cNvPr id="3" name="Datumsplatzhalter 2"/>
          <p:cNvSpPr>
            <a:spLocks noGrp="1"/>
          </p:cNvSpPr>
          <p:nvPr>
            <p:ph type="dt" idx="1"/>
          </p:nvPr>
        </p:nvSpPr>
        <p:spPr>
          <a:xfrm>
            <a:off x="5434572" y="9528009"/>
            <a:ext cx="642300" cy="156325"/>
          </a:xfrm>
          <a:prstGeom prst="rect">
            <a:avLst/>
          </a:prstGeom>
        </p:spPr>
        <p:txBody>
          <a:bodyPr vert="horz" lIns="0" tIns="0" rIns="0" bIns="0" rtlCol="0" anchor="t"/>
          <a:lstStyle>
            <a:lvl1pPr algn="l">
              <a:defRPr sz="800"/>
            </a:lvl1pPr>
          </a:lstStyle>
          <a:p>
            <a:fld id="{78168F9F-3BFC-4F86-B088-D939D7AD489B}" type="datetime1">
              <a:rPr lang="de-DE" smtClean="0"/>
              <a:t>24.06.2021</a:t>
            </a:fld>
            <a:endParaRPr lang="en-US"/>
          </a:p>
        </p:txBody>
      </p:sp>
      <p:sp>
        <p:nvSpPr>
          <p:cNvPr id="4" name="Folienbildplatzhalter 3"/>
          <p:cNvSpPr>
            <a:spLocks noGrp="1" noRot="1" noChangeAspect="1"/>
          </p:cNvSpPr>
          <p:nvPr>
            <p:ph type="sldImg" idx="2"/>
          </p:nvPr>
        </p:nvSpPr>
        <p:spPr>
          <a:xfrm>
            <a:off x="231775" y="1095375"/>
            <a:ext cx="5357813" cy="3349625"/>
          </a:xfrm>
          <a:prstGeom prst="rect">
            <a:avLst/>
          </a:prstGeom>
          <a:noFill/>
          <a:ln w="6350">
            <a:solidFill>
              <a:schemeClr val="tx1"/>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464194" y="4777194"/>
            <a:ext cx="5851979" cy="3908614"/>
          </a:xfrm>
          <a:prstGeom prst="rect">
            <a:avLst/>
          </a:prstGeom>
        </p:spPr>
        <p:txBody>
          <a:bodyPr vert="horz" lIns="0" tIns="0" rIns="0" bIns="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Fußzeilenplatzhalter 5"/>
          <p:cNvSpPr>
            <a:spLocks noGrp="1"/>
          </p:cNvSpPr>
          <p:nvPr>
            <p:ph type="ftr" sz="quarter" idx="4"/>
          </p:nvPr>
        </p:nvSpPr>
        <p:spPr>
          <a:xfrm>
            <a:off x="463883" y="9528009"/>
            <a:ext cx="4460417" cy="156325"/>
          </a:xfrm>
          <a:prstGeom prst="rect">
            <a:avLst/>
          </a:prstGeom>
        </p:spPr>
        <p:txBody>
          <a:bodyPr vert="horz" lIns="0" tIns="0" rIns="0" bIns="0" rtlCol="0" anchor="t"/>
          <a:lstStyle>
            <a:lvl1pPr algn="l">
              <a:defRPr sz="800"/>
            </a:lvl1pPr>
          </a:lstStyle>
          <a:p>
            <a:r>
              <a:rPr lang="en-US" smtClean="0"/>
              <a:t>Universität Stuttgart</a:t>
            </a:r>
            <a:endParaRPr lang="en-US" dirty="0"/>
          </a:p>
        </p:txBody>
      </p:sp>
      <p:sp>
        <p:nvSpPr>
          <p:cNvPr id="7" name="Foliennummernplatzhalter 6"/>
          <p:cNvSpPr>
            <a:spLocks noGrp="1"/>
          </p:cNvSpPr>
          <p:nvPr>
            <p:ph type="sldNum" sz="quarter" idx="5"/>
          </p:nvPr>
        </p:nvSpPr>
        <p:spPr>
          <a:xfrm>
            <a:off x="6216037" y="9528009"/>
            <a:ext cx="356833" cy="156325"/>
          </a:xfrm>
          <a:prstGeom prst="rect">
            <a:avLst/>
          </a:prstGeom>
        </p:spPr>
        <p:txBody>
          <a:bodyPr vert="horz" lIns="0" tIns="0" rIns="0" bIns="0" rtlCol="0" anchor="t"/>
          <a:lstStyle>
            <a:lvl1pPr algn="l">
              <a:defRPr sz="800"/>
            </a:lvl1pPr>
          </a:lstStyle>
          <a:p>
            <a:fld id="{05DD1DF0-DD4E-4B0C-B0FD-D16D9D2A9750}" type="slidenum">
              <a:rPr lang="en-US" smtClean="0"/>
              <a:pPr/>
              <a:t>‹Nr.›</a:t>
            </a:fld>
            <a:endParaRPr lang="en-US"/>
          </a:p>
        </p:txBody>
      </p:sp>
    </p:spTree>
    <p:extLst>
      <p:ext uri="{BB962C8B-B14F-4D97-AF65-F5344CB8AC3E}">
        <p14:creationId xmlns:p14="http://schemas.microsoft.com/office/powerpoint/2010/main" val="3888985705"/>
      </p:ext>
    </p:extLst>
  </p:cSld>
  <p:clrMap bg1="lt1" tx1="dk1" bg2="lt2" tx2="dk2" accent1="accent1" accent2="accent2" accent3="accent3" accent4="accent4" accent5="accent5" accent6="accent6" hlink="hlink" folHlink="folHlink"/>
  <p:hf/>
  <p:notesStyle>
    <a:lvl1pPr marL="180975" indent="-180975" algn="l" defTabSz="713232" rtl="0" eaLnBrk="1" latinLnBrk="0" hangingPunct="1">
      <a:lnSpc>
        <a:spcPct val="120000"/>
      </a:lnSpc>
      <a:buClr>
        <a:schemeClr val="accent1"/>
      </a:buClr>
      <a:buFont typeface="Arial" panose="020B0604020202020204" pitchFamily="34" charset="0"/>
      <a:buChar char="•"/>
      <a:defRPr sz="1000" kern="1200">
        <a:solidFill>
          <a:schemeClr val="tx1"/>
        </a:solidFill>
        <a:latin typeface="+mn-lt"/>
        <a:ea typeface="+mn-ea"/>
        <a:cs typeface="+mn-cs"/>
      </a:defRPr>
    </a:lvl1pPr>
    <a:lvl2pPr marL="358775" indent="-177800"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2pPr>
    <a:lvl3pPr marL="538163" indent="-179388"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3pPr>
    <a:lvl4pPr marL="719138" indent="-180975"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4pPr>
    <a:lvl5pPr marL="896938" indent="-177800" algn="l" defTabSz="713232" rtl="0" eaLnBrk="1" latinLnBrk="0" hangingPunct="1">
      <a:lnSpc>
        <a:spcPct val="120000"/>
      </a:lnSpc>
      <a:buFont typeface="Arial" panose="020B0604020202020204" pitchFamily="34" charset="0"/>
      <a:buChar char="•"/>
      <a:defRPr sz="1000"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extLst mod="1">
    <p:ext uri="{620B2872-D7B9-4A21-9093-7833F8D536E1}">
      <p15:sldGuideLst xmlns:p15="http://schemas.microsoft.com/office/powerpoint/2012/main">
        <p15:guide id="1" orient="horz" pos="3127" userDrawn="1">
          <p15:clr>
            <a:srgbClr val="F26B43"/>
          </p15:clr>
        </p15:guide>
        <p15:guide id="2" pos="292" userDrawn="1">
          <p15:clr>
            <a:srgbClr val="F26B43"/>
          </p15:clr>
        </p15:guide>
        <p15:guide id="3" pos="397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38115" indent="-238115" algn="just" defTabSz="761970">
              <a:buFont typeface="Arial" panose="020B0604020202020204" pitchFamily="34" charset="0"/>
              <a:buChar char="•"/>
            </a:pPr>
            <a:r>
              <a:rPr lang="en-US" sz="1000" dirty="0" smtClean="0">
                <a:solidFill>
                  <a:prstClr val="black"/>
                </a:solidFill>
              </a:rPr>
              <a:t>The geometry of the </a:t>
            </a:r>
            <a:r>
              <a:rPr lang="en-US" sz="1000" b="1" dirty="0" smtClean="0">
                <a:solidFill>
                  <a:prstClr val="black"/>
                </a:solidFill>
              </a:rPr>
              <a:t>first generation oxyfuel burner</a:t>
            </a:r>
            <a:r>
              <a:rPr lang="en-US" sz="1000" dirty="0" smtClean="0">
                <a:solidFill>
                  <a:prstClr val="black"/>
                </a:solidFill>
              </a:rPr>
              <a:t> has been modelled in detail and incorporated into the previously developed geometric model (presented in the last meeting) </a:t>
            </a:r>
          </a:p>
          <a:p>
            <a:pPr marL="238115" indent="-238115" algn="just" defTabSz="761970">
              <a:buFont typeface="Arial" panose="020B0604020202020204" pitchFamily="34" charset="0"/>
              <a:buChar char="•"/>
            </a:pPr>
            <a:r>
              <a:rPr lang="en-US" sz="1000" b="1" dirty="0" smtClean="0">
                <a:solidFill>
                  <a:prstClr val="black"/>
                </a:solidFill>
              </a:rPr>
              <a:t>Bluff body formation </a:t>
            </a:r>
            <a:r>
              <a:rPr lang="en-US" sz="1000" dirty="0" smtClean="0">
                <a:solidFill>
                  <a:prstClr val="black"/>
                </a:solidFill>
              </a:rPr>
              <a:t>has been taken into account </a:t>
            </a:r>
          </a:p>
          <a:p>
            <a:pPr marL="238115" indent="-238115" algn="just" defTabSz="761970">
              <a:buFont typeface="Arial" panose="020B0604020202020204" pitchFamily="34" charset="0"/>
              <a:buChar char="•"/>
            </a:pPr>
            <a:r>
              <a:rPr lang="en-US" sz="1000" b="1" dirty="0" smtClean="0">
                <a:solidFill>
                  <a:prstClr val="black"/>
                </a:solidFill>
              </a:rPr>
              <a:t>Primary </a:t>
            </a:r>
            <a:r>
              <a:rPr lang="en-US" sz="1000" b="1" dirty="0" err="1" smtClean="0">
                <a:solidFill>
                  <a:prstClr val="black"/>
                </a:solidFill>
              </a:rPr>
              <a:t>drall</a:t>
            </a:r>
            <a:r>
              <a:rPr lang="en-US" sz="1000" dirty="0" smtClean="0">
                <a:solidFill>
                  <a:prstClr val="black"/>
                </a:solidFill>
              </a:rPr>
              <a:t>: inlet for primary air</a:t>
            </a:r>
          </a:p>
          <a:p>
            <a:pPr marL="238115" indent="-238115" algn="just" defTabSz="761970">
              <a:buFont typeface="Arial" panose="020B0604020202020204" pitchFamily="34" charset="0"/>
              <a:buChar char="•"/>
            </a:pPr>
            <a:r>
              <a:rPr lang="en-US" sz="1000" dirty="0" smtClean="0">
                <a:solidFill>
                  <a:prstClr val="black"/>
                </a:solidFill>
              </a:rPr>
              <a:t>According to the provided information, the flow of the primary air will be clockwise (as seen from the top) with </a:t>
            </a:r>
            <a:r>
              <a:rPr lang="en-US" sz="1000" b="1" dirty="0" smtClean="0">
                <a:solidFill>
                  <a:prstClr val="black"/>
                </a:solidFill>
              </a:rPr>
              <a:t>55</a:t>
            </a:r>
            <a:r>
              <a:rPr lang="en-US" sz="1000" b="1" baseline="30000" dirty="0" smtClean="0">
                <a:solidFill>
                  <a:prstClr val="black"/>
                </a:solidFill>
              </a:rPr>
              <a:t>o</a:t>
            </a:r>
            <a:r>
              <a:rPr lang="en-US" sz="1000" b="1" dirty="0" smtClean="0">
                <a:solidFill>
                  <a:prstClr val="black"/>
                </a:solidFill>
              </a:rPr>
              <a:t> swirl angle</a:t>
            </a:r>
          </a:p>
          <a:p>
            <a:pPr marL="238115" indent="-238115" algn="just" defTabSz="761970">
              <a:buFont typeface="Arial" panose="020B0604020202020204" pitchFamily="34" charset="0"/>
              <a:buChar char="•"/>
            </a:pPr>
            <a:r>
              <a:rPr lang="en-US" sz="1000" dirty="0" smtClean="0">
                <a:solidFill>
                  <a:prstClr val="black"/>
                </a:solidFill>
              </a:rPr>
              <a:t>Then, </a:t>
            </a:r>
            <a:r>
              <a:rPr lang="en-US" sz="1000" b="1" dirty="0" smtClean="0">
                <a:solidFill>
                  <a:prstClr val="black"/>
                </a:solidFill>
              </a:rPr>
              <a:t>the required numerical grid</a:t>
            </a:r>
            <a:r>
              <a:rPr lang="en-US" sz="1000" dirty="0" smtClean="0">
                <a:solidFill>
                  <a:prstClr val="black"/>
                </a:solidFill>
              </a:rPr>
              <a:t> has been developed with </a:t>
            </a:r>
            <a:r>
              <a:rPr lang="en-US" sz="1000" b="1" dirty="0" smtClean="0">
                <a:solidFill>
                  <a:prstClr val="black"/>
                </a:solidFill>
              </a:rPr>
              <a:t>approximately 0.6M elements</a:t>
            </a:r>
            <a:r>
              <a:rPr lang="en-US" sz="1000" dirty="0" smtClean="0">
                <a:solidFill>
                  <a:prstClr val="black"/>
                </a:solidFill>
              </a:rPr>
              <a:t> and </a:t>
            </a:r>
            <a:r>
              <a:rPr lang="en-US" sz="1000" b="1" dirty="0" smtClean="0">
                <a:solidFill>
                  <a:prstClr val="black"/>
                </a:solidFill>
              </a:rPr>
              <a:t>acceptable quality</a:t>
            </a:r>
            <a:r>
              <a:rPr lang="en-US" sz="1000" dirty="0" smtClean="0">
                <a:solidFill>
                  <a:prstClr val="black"/>
                </a:solidFill>
              </a:rPr>
              <a:t>. </a:t>
            </a:r>
          </a:p>
          <a:p>
            <a:pPr marL="142869" indent="-142869" algn="just" defTabSz="761970">
              <a:buFont typeface="Arial" panose="020B0604020202020204" pitchFamily="34" charset="0"/>
              <a:buChar char="•"/>
            </a:pPr>
            <a:r>
              <a:rPr lang="en-US" sz="1000" dirty="0" smtClean="0">
                <a:solidFill>
                  <a:prstClr val="black"/>
                </a:solidFill>
              </a:rPr>
              <a:t>At the first measurement points, the calculated temperature and CO</a:t>
            </a:r>
            <a:r>
              <a:rPr lang="en-US" sz="1000" baseline="-25000" dirty="0" smtClean="0">
                <a:solidFill>
                  <a:prstClr val="black"/>
                </a:solidFill>
              </a:rPr>
              <a:t>2</a:t>
            </a:r>
            <a:r>
              <a:rPr lang="en-US" sz="1000" dirty="0" smtClean="0">
                <a:solidFill>
                  <a:prstClr val="black"/>
                </a:solidFill>
              </a:rPr>
              <a:t> mole fraction (in dry conditions) values are lower, while the O</a:t>
            </a:r>
            <a:r>
              <a:rPr lang="en-US" sz="1000" baseline="-25000" dirty="0" smtClean="0">
                <a:solidFill>
                  <a:prstClr val="black"/>
                </a:solidFill>
              </a:rPr>
              <a:t>2</a:t>
            </a:r>
            <a:r>
              <a:rPr lang="en-US" sz="1000" dirty="0" smtClean="0">
                <a:solidFill>
                  <a:prstClr val="black"/>
                </a:solidFill>
              </a:rPr>
              <a:t> mole fraction (in dry conditions) values are higher than reference values </a:t>
            </a:r>
            <a:r>
              <a:rPr lang="en-US" sz="1000" dirty="0" smtClean="0">
                <a:solidFill>
                  <a:prstClr val="black"/>
                </a:solidFill>
                <a:sym typeface="Wingdings" panose="05000000000000000000" pitchFamily="2" charset="2"/>
              </a:rPr>
              <a:t> </a:t>
            </a:r>
            <a:r>
              <a:rPr lang="en-US" sz="1000" b="1" i="1" dirty="0" smtClean="0">
                <a:solidFill>
                  <a:prstClr val="black"/>
                </a:solidFill>
                <a:sym typeface="Wingdings" panose="05000000000000000000" pitchFamily="2" charset="2"/>
              </a:rPr>
              <a:t>not so intense combustion in CFD simulation</a:t>
            </a:r>
          </a:p>
          <a:p>
            <a:pPr marL="142869" indent="-142869" algn="just" defTabSz="761970">
              <a:buFont typeface="Arial" panose="020B0604020202020204" pitchFamily="34" charset="0"/>
              <a:buChar char="•"/>
            </a:pPr>
            <a:r>
              <a:rPr lang="en-US" sz="1000" dirty="0" smtClean="0">
                <a:solidFill>
                  <a:prstClr val="black"/>
                </a:solidFill>
                <a:sym typeface="Wingdings" panose="05000000000000000000" pitchFamily="2" charset="2"/>
              </a:rPr>
              <a:t>The CFD temperature distribution is </a:t>
            </a:r>
            <a:r>
              <a:rPr lang="en-US" sz="1000" b="1" dirty="0" smtClean="0">
                <a:solidFill>
                  <a:prstClr val="black"/>
                </a:solidFill>
                <a:sym typeface="Wingdings" panose="05000000000000000000" pitchFamily="2" charset="2"/>
              </a:rPr>
              <a:t>in good agreement </a:t>
            </a:r>
            <a:r>
              <a:rPr lang="en-US" sz="1000" dirty="0" smtClean="0">
                <a:solidFill>
                  <a:prstClr val="black"/>
                </a:solidFill>
                <a:sym typeface="Wingdings" panose="05000000000000000000" pitchFamily="2" charset="2"/>
              </a:rPr>
              <a:t>with experimental data (except for the first points)</a:t>
            </a:r>
          </a:p>
          <a:p>
            <a:pPr marL="142869" indent="-142869" algn="just" defTabSz="761970">
              <a:buFont typeface="Arial" panose="020B0604020202020204" pitchFamily="34" charset="0"/>
              <a:buChar char="•"/>
            </a:pPr>
            <a:r>
              <a:rPr lang="en-US" sz="1000" dirty="0" smtClean="0">
                <a:solidFill>
                  <a:prstClr val="black"/>
                </a:solidFill>
                <a:sym typeface="Wingdings" panose="05000000000000000000" pitchFamily="2" charset="2"/>
              </a:rPr>
              <a:t>The O</a:t>
            </a:r>
            <a:r>
              <a:rPr lang="en-US" sz="1000" baseline="-25000" dirty="0" smtClean="0">
                <a:solidFill>
                  <a:prstClr val="black"/>
                </a:solidFill>
                <a:sym typeface="Wingdings" panose="05000000000000000000" pitchFamily="2" charset="2"/>
              </a:rPr>
              <a:t>2</a:t>
            </a:r>
            <a:r>
              <a:rPr lang="en-US" sz="1000" dirty="0" smtClean="0">
                <a:solidFill>
                  <a:prstClr val="black"/>
                </a:solidFill>
                <a:sym typeface="Wingdings" panose="05000000000000000000" pitchFamily="2" charset="2"/>
              </a:rPr>
              <a:t>, CO</a:t>
            </a:r>
            <a:r>
              <a:rPr lang="en-US" sz="1000" baseline="-25000" dirty="0" smtClean="0">
                <a:solidFill>
                  <a:prstClr val="black"/>
                </a:solidFill>
                <a:sym typeface="Wingdings" panose="05000000000000000000" pitchFamily="2" charset="2"/>
              </a:rPr>
              <a:t>2</a:t>
            </a:r>
            <a:r>
              <a:rPr lang="en-US" sz="1000" dirty="0" smtClean="0">
                <a:solidFill>
                  <a:prstClr val="black"/>
                </a:solidFill>
                <a:sym typeface="Wingdings" panose="05000000000000000000" pitchFamily="2" charset="2"/>
              </a:rPr>
              <a:t> distributions </a:t>
            </a:r>
            <a:r>
              <a:rPr lang="en-US" sz="1000" b="1" dirty="0" smtClean="0">
                <a:solidFill>
                  <a:prstClr val="black"/>
                </a:solidFill>
                <a:sym typeface="Wingdings" panose="05000000000000000000" pitchFamily="2" charset="2"/>
              </a:rPr>
              <a:t>need to be improved</a:t>
            </a:r>
          </a:p>
          <a:p>
            <a:pPr marL="142869" indent="-142869" algn="just" defTabSz="761970">
              <a:buFont typeface="Arial" panose="020B0604020202020204" pitchFamily="34" charset="0"/>
              <a:buChar char="•"/>
            </a:pPr>
            <a:r>
              <a:rPr lang="en-US" sz="1000" dirty="0" smtClean="0">
                <a:solidFill>
                  <a:prstClr val="black"/>
                </a:solidFill>
                <a:sym typeface="Wingdings" panose="05000000000000000000" pitchFamily="2" charset="2"/>
              </a:rPr>
              <a:t>Absolute difference at the last point (well-developed flow field) for </a:t>
            </a:r>
            <a:r>
              <a:rPr lang="en-US" sz="1000" b="1" dirty="0" smtClean="0">
                <a:solidFill>
                  <a:prstClr val="black"/>
                </a:solidFill>
                <a:sym typeface="Wingdings" panose="05000000000000000000" pitchFamily="2" charset="2"/>
              </a:rPr>
              <a:t>O</a:t>
            </a:r>
            <a:r>
              <a:rPr lang="en-US" sz="1000" b="1" baseline="-25000" dirty="0" smtClean="0">
                <a:solidFill>
                  <a:prstClr val="black"/>
                </a:solidFill>
                <a:sym typeface="Wingdings" panose="05000000000000000000" pitchFamily="2" charset="2"/>
              </a:rPr>
              <a:t>2</a:t>
            </a:r>
            <a:r>
              <a:rPr lang="en-US" sz="1000" b="1" dirty="0" smtClean="0">
                <a:solidFill>
                  <a:prstClr val="black"/>
                </a:solidFill>
                <a:sym typeface="Wingdings" panose="05000000000000000000" pitchFamily="2" charset="2"/>
              </a:rPr>
              <a:t>,CO</a:t>
            </a:r>
            <a:r>
              <a:rPr lang="en-US" sz="1000" b="1" baseline="-25000" dirty="0" smtClean="0">
                <a:solidFill>
                  <a:prstClr val="black"/>
                </a:solidFill>
                <a:sym typeface="Wingdings" panose="05000000000000000000" pitchFamily="2" charset="2"/>
              </a:rPr>
              <a:t>2</a:t>
            </a:r>
            <a:r>
              <a:rPr lang="en-US" sz="1000" dirty="0" smtClean="0">
                <a:solidFill>
                  <a:prstClr val="black"/>
                </a:solidFill>
                <a:sym typeface="Wingdings" panose="05000000000000000000" pitchFamily="2" charset="2"/>
              </a:rPr>
              <a:t> between measurements and CFD results </a:t>
            </a:r>
            <a:r>
              <a:rPr lang="en-US" sz="1000" b="1" dirty="0" smtClean="0">
                <a:solidFill>
                  <a:prstClr val="black"/>
                </a:solidFill>
                <a:sym typeface="Wingdings" panose="05000000000000000000" pitchFamily="2" charset="2"/>
              </a:rPr>
              <a:t>~0.5%</a:t>
            </a:r>
          </a:p>
          <a:p>
            <a:pPr marL="142869" indent="-142869" algn="just" defTabSz="761970">
              <a:buFont typeface="Arial" panose="020B0604020202020204" pitchFamily="34" charset="0"/>
              <a:buChar char="•"/>
              <a:defRPr/>
            </a:pPr>
            <a:r>
              <a:rPr lang="en-US" sz="1000" dirty="0" smtClean="0">
                <a:solidFill>
                  <a:prstClr val="black"/>
                </a:solidFill>
              </a:rPr>
              <a:t>As the primary and carrier streams are obtaining </a:t>
            </a:r>
            <a:r>
              <a:rPr lang="en-US" sz="1000" b="1" dirty="0" smtClean="0">
                <a:solidFill>
                  <a:prstClr val="black"/>
                </a:solidFill>
              </a:rPr>
              <a:t>the highest temperature values examined </a:t>
            </a:r>
            <a:r>
              <a:rPr lang="en-US" sz="1000" dirty="0" smtClean="0">
                <a:solidFill>
                  <a:prstClr val="black"/>
                </a:solidFill>
              </a:rPr>
              <a:t>due to pre-heating (</a:t>
            </a:r>
            <a:r>
              <a:rPr lang="en-US" sz="1000" b="1" dirty="0" smtClean="0">
                <a:solidFill>
                  <a:prstClr val="black"/>
                </a:solidFill>
              </a:rPr>
              <a:t>case “t”</a:t>
            </a:r>
            <a:r>
              <a:rPr lang="en-US" sz="1000" dirty="0" smtClean="0">
                <a:solidFill>
                  <a:prstClr val="black"/>
                </a:solidFill>
              </a:rPr>
              <a:t>), the </a:t>
            </a:r>
            <a:r>
              <a:rPr lang="en-US" sz="1000" b="1" dirty="0" smtClean="0">
                <a:solidFill>
                  <a:prstClr val="black"/>
                </a:solidFill>
              </a:rPr>
              <a:t>overall temperature distribution is </a:t>
            </a:r>
            <a:r>
              <a:rPr lang="en-US" sz="1000" dirty="0" smtClean="0">
                <a:solidFill>
                  <a:prstClr val="black"/>
                </a:solidFill>
              </a:rPr>
              <a:t>coming really close to the experimental data</a:t>
            </a:r>
            <a:endParaRPr lang="en-US" sz="1000" b="1" dirty="0" smtClean="0">
              <a:solidFill>
                <a:prstClr val="black"/>
              </a:solidFill>
            </a:endParaRPr>
          </a:p>
          <a:p>
            <a:pPr marL="142869" indent="-142869" algn="just" defTabSz="761970">
              <a:buFont typeface="Arial" panose="020B0604020202020204" pitchFamily="34" charset="0"/>
              <a:buChar char="•"/>
              <a:defRPr/>
            </a:pPr>
            <a:r>
              <a:rPr lang="en-US" sz="1000" dirty="0" smtClean="0">
                <a:solidFill>
                  <a:prstClr val="black"/>
                </a:solidFill>
              </a:rPr>
              <a:t>The derived CFD results as regards the CO</a:t>
            </a:r>
            <a:r>
              <a:rPr lang="en-US" sz="1000" baseline="-25000" dirty="0" smtClean="0">
                <a:solidFill>
                  <a:prstClr val="black"/>
                </a:solidFill>
              </a:rPr>
              <a:t>2</a:t>
            </a:r>
            <a:r>
              <a:rPr lang="en-US" sz="1000" dirty="0" smtClean="0">
                <a:solidFill>
                  <a:prstClr val="black"/>
                </a:solidFill>
              </a:rPr>
              <a:t> mole fraction (in dry conditions) in </a:t>
            </a:r>
            <a:r>
              <a:rPr lang="en-US" sz="1000" b="1" dirty="0" smtClean="0">
                <a:solidFill>
                  <a:prstClr val="black"/>
                </a:solidFill>
              </a:rPr>
              <a:t>the last measurement point </a:t>
            </a:r>
            <a:r>
              <a:rPr lang="en-US" sz="1000" dirty="0" smtClean="0">
                <a:solidFill>
                  <a:prstClr val="black"/>
                </a:solidFill>
              </a:rPr>
              <a:t>is in </a:t>
            </a:r>
            <a:r>
              <a:rPr lang="en-US" sz="1000" b="1" dirty="0" smtClean="0">
                <a:solidFill>
                  <a:prstClr val="black"/>
                </a:solidFill>
              </a:rPr>
              <a:t>full agreement</a:t>
            </a:r>
            <a:r>
              <a:rPr lang="en-US" sz="1000" dirty="0" smtClean="0">
                <a:solidFill>
                  <a:prstClr val="black"/>
                </a:solidFill>
              </a:rPr>
              <a:t> with experimental values </a:t>
            </a:r>
            <a:r>
              <a:rPr lang="en-US" sz="1000" b="1" dirty="0" smtClean="0">
                <a:solidFill>
                  <a:prstClr val="black"/>
                </a:solidFill>
              </a:rPr>
              <a:t>in the case “t”</a:t>
            </a:r>
          </a:p>
          <a:p>
            <a:pPr marL="142869" indent="-142869" algn="just" defTabSz="761970">
              <a:buFont typeface="Arial" panose="020B0604020202020204" pitchFamily="34" charset="0"/>
              <a:buChar char="•"/>
            </a:pPr>
            <a:r>
              <a:rPr lang="en-US" sz="1000" b="1" dirty="0" smtClean="0">
                <a:solidFill>
                  <a:prstClr val="black"/>
                </a:solidFill>
              </a:rPr>
              <a:t>The case “t” </a:t>
            </a:r>
            <a:r>
              <a:rPr lang="en-US" sz="1000" dirty="0" smtClean="0">
                <a:solidFill>
                  <a:prstClr val="black"/>
                </a:solidFill>
              </a:rPr>
              <a:t>shows </a:t>
            </a:r>
            <a:r>
              <a:rPr lang="en-US" sz="1000" b="1" dirty="0" smtClean="0">
                <a:solidFill>
                  <a:prstClr val="black"/>
                </a:solidFill>
              </a:rPr>
              <a:t>better agreement </a:t>
            </a:r>
            <a:r>
              <a:rPr lang="en-US" sz="1000" dirty="0" smtClean="0">
                <a:solidFill>
                  <a:prstClr val="black"/>
                </a:solidFill>
              </a:rPr>
              <a:t>with experimental data as regards CO</a:t>
            </a:r>
            <a:r>
              <a:rPr lang="en-US" sz="1000" baseline="-25000" dirty="0" smtClean="0">
                <a:solidFill>
                  <a:prstClr val="black"/>
                </a:solidFill>
              </a:rPr>
              <a:t>2</a:t>
            </a:r>
            <a:r>
              <a:rPr lang="en-US" sz="1000" dirty="0" smtClean="0">
                <a:solidFill>
                  <a:prstClr val="black"/>
                </a:solidFill>
              </a:rPr>
              <a:t> mole fraction (in dry conditions) in the first four measurement points</a:t>
            </a:r>
          </a:p>
          <a:p>
            <a:pPr marL="142869" indent="-142869" algn="just" defTabSz="761970">
              <a:buFont typeface="Arial" panose="020B0604020202020204" pitchFamily="34" charset="0"/>
              <a:buChar char="•"/>
              <a:defRPr/>
            </a:pPr>
            <a:r>
              <a:rPr lang="en-US" sz="1000" dirty="0" smtClean="0">
                <a:solidFill>
                  <a:prstClr val="black"/>
                </a:solidFill>
              </a:rPr>
              <a:t>The derived CFD results as regards the O</a:t>
            </a:r>
            <a:r>
              <a:rPr lang="en-US" sz="1000" baseline="-25000" dirty="0" smtClean="0">
                <a:solidFill>
                  <a:prstClr val="black"/>
                </a:solidFill>
              </a:rPr>
              <a:t>2</a:t>
            </a:r>
            <a:r>
              <a:rPr lang="en-US" sz="1000" dirty="0" smtClean="0">
                <a:solidFill>
                  <a:prstClr val="black"/>
                </a:solidFill>
              </a:rPr>
              <a:t> mole fraction (in dry conditions) in </a:t>
            </a:r>
            <a:r>
              <a:rPr lang="en-US" sz="1000" b="1" dirty="0" smtClean="0">
                <a:solidFill>
                  <a:prstClr val="black"/>
                </a:solidFill>
              </a:rPr>
              <a:t>the last measurement point </a:t>
            </a:r>
            <a:r>
              <a:rPr lang="en-US" sz="1000" dirty="0" smtClean="0">
                <a:solidFill>
                  <a:prstClr val="black"/>
                </a:solidFill>
              </a:rPr>
              <a:t>show </a:t>
            </a:r>
            <a:r>
              <a:rPr lang="en-US" sz="1000" b="1" dirty="0" smtClean="0">
                <a:solidFill>
                  <a:prstClr val="black"/>
                </a:solidFill>
              </a:rPr>
              <a:t>no difference </a:t>
            </a:r>
            <a:r>
              <a:rPr lang="en-US" sz="1000" dirty="0" smtClean="0">
                <a:solidFill>
                  <a:prstClr val="black"/>
                </a:solidFill>
              </a:rPr>
              <a:t>among the cases, while in the </a:t>
            </a:r>
            <a:r>
              <a:rPr lang="en-US" sz="1000" b="1" dirty="0" smtClean="0">
                <a:solidFill>
                  <a:prstClr val="black"/>
                </a:solidFill>
              </a:rPr>
              <a:t>case “t” </a:t>
            </a:r>
            <a:r>
              <a:rPr lang="en-US" sz="1000" dirty="0" smtClean="0">
                <a:solidFill>
                  <a:prstClr val="black"/>
                </a:solidFill>
              </a:rPr>
              <a:t>the oxygen distribution along the centerline  presents zero values (</a:t>
            </a:r>
            <a:r>
              <a:rPr lang="en-US" sz="1000" b="1" dirty="0" smtClean="0">
                <a:solidFill>
                  <a:prstClr val="black"/>
                </a:solidFill>
              </a:rPr>
              <a:t>intense combustion</a:t>
            </a:r>
            <a:r>
              <a:rPr lang="en-US" sz="1000" dirty="0" smtClean="0">
                <a:solidFill>
                  <a:prstClr val="black"/>
                </a:solidFill>
              </a:rPr>
              <a:t>)</a:t>
            </a:r>
          </a:p>
          <a:p>
            <a:pPr marL="142869" indent="-142869" algn="just" defTabSz="761970">
              <a:buFont typeface="Arial" panose="020B0604020202020204" pitchFamily="34" charset="0"/>
              <a:buChar char="•"/>
            </a:pPr>
            <a:endParaRPr lang="en-US" sz="1000" b="1" dirty="0" smtClean="0">
              <a:solidFill>
                <a:prstClr val="black"/>
              </a:solidFill>
              <a:sym typeface="Wingdings" panose="05000000000000000000" pitchFamily="2" charset="2"/>
            </a:endParaRPr>
          </a:p>
          <a:p>
            <a:pPr marL="142869" indent="-142869" algn="just" defTabSz="761970">
              <a:buFont typeface="Arial" panose="020B0604020202020204" pitchFamily="34" charset="0"/>
              <a:buChar char="•"/>
            </a:pPr>
            <a:endParaRPr lang="en-US" sz="1000" b="1" i="1" dirty="0" smtClean="0">
              <a:solidFill>
                <a:prstClr val="black"/>
              </a:solidFill>
            </a:endParaRPr>
          </a:p>
          <a:p>
            <a:endParaRPr lang="en-US" dirty="0"/>
          </a:p>
        </p:txBody>
      </p:sp>
      <p:sp>
        <p:nvSpPr>
          <p:cNvPr id="4" name="Kopfzeilenplatzhalter 3"/>
          <p:cNvSpPr>
            <a:spLocks noGrp="1"/>
          </p:cNvSpPr>
          <p:nvPr>
            <p:ph type="hdr" sz="quarter" idx="10"/>
          </p:nvPr>
        </p:nvSpPr>
        <p:spPr/>
        <p:txBody>
          <a:bodyPr/>
          <a:lstStyle/>
          <a:p>
            <a:r>
              <a:rPr lang="en-US" smtClean="0"/>
              <a:t>Titel der Präsentation</a:t>
            </a:r>
            <a:endParaRPr lang="en-US"/>
          </a:p>
        </p:txBody>
      </p:sp>
      <p:sp>
        <p:nvSpPr>
          <p:cNvPr id="5" name="Datumsplatzhalter 4"/>
          <p:cNvSpPr>
            <a:spLocks noGrp="1"/>
          </p:cNvSpPr>
          <p:nvPr>
            <p:ph type="dt" idx="11"/>
          </p:nvPr>
        </p:nvSpPr>
        <p:spPr/>
        <p:txBody>
          <a:bodyPr/>
          <a:lstStyle/>
          <a:p>
            <a:fld id="{78168F9F-3BFC-4F86-B088-D939D7AD489B}" type="datetime1">
              <a:rPr lang="de-DE" smtClean="0"/>
              <a:t>25.06.2021</a:t>
            </a:fld>
            <a:endParaRPr lang="en-US"/>
          </a:p>
        </p:txBody>
      </p:sp>
      <p:sp>
        <p:nvSpPr>
          <p:cNvPr id="6" name="Fußzeilenplatzhalter 5"/>
          <p:cNvSpPr>
            <a:spLocks noGrp="1"/>
          </p:cNvSpPr>
          <p:nvPr>
            <p:ph type="ftr" sz="quarter" idx="12"/>
          </p:nvPr>
        </p:nvSpPr>
        <p:spPr/>
        <p:txBody>
          <a:bodyPr/>
          <a:lstStyle/>
          <a:p>
            <a:r>
              <a:rPr lang="en-US" smtClean="0"/>
              <a:t>Universität Stuttgart</a:t>
            </a:r>
            <a:endParaRPr lang="en-US" dirty="0"/>
          </a:p>
        </p:txBody>
      </p:sp>
      <p:sp>
        <p:nvSpPr>
          <p:cNvPr id="7" name="Foliennummernplatzhalter 6"/>
          <p:cNvSpPr>
            <a:spLocks noGrp="1"/>
          </p:cNvSpPr>
          <p:nvPr>
            <p:ph type="sldNum" sz="quarter" idx="13"/>
          </p:nvPr>
        </p:nvSpPr>
        <p:spPr/>
        <p:txBody>
          <a:bodyPr/>
          <a:lstStyle/>
          <a:p>
            <a:fld id="{05DD1DF0-DD4E-4B0C-B0FD-D16D9D2A9750}" type="slidenum">
              <a:rPr lang="en-US" smtClean="0"/>
              <a:pPr/>
              <a:t>7</a:t>
            </a:fld>
            <a:endParaRPr lang="en-US"/>
          </a:p>
        </p:txBody>
      </p:sp>
    </p:spTree>
    <p:extLst>
      <p:ext uri="{BB962C8B-B14F-4D97-AF65-F5344CB8AC3E}">
        <p14:creationId xmlns:p14="http://schemas.microsoft.com/office/powerpoint/2010/main" val="2698863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gif"/><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Institut">
    <p:spTree>
      <p:nvGrpSpPr>
        <p:cNvPr id="1" name=""/>
        <p:cNvGrpSpPr/>
        <p:nvPr/>
      </p:nvGrpSpPr>
      <p:grpSpPr>
        <a:xfrm>
          <a:off x="0" y="0"/>
          <a:ext cx="0" cy="0"/>
          <a:chOff x="0" y="0"/>
          <a:chExt cx="0" cy="0"/>
        </a:xfrm>
      </p:grpSpPr>
      <p:pic>
        <p:nvPicPr>
          <p:cNvPr id="10" name="Grafik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440000"/>
            <a:ext cx="9144000" cy="3595409"/>
          </a:xfrm>
          <a:prstGeom prst="rect">
            <a:avLst/>
          </a:prstGeom>
        </p:spPr>
      </p:pic>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800" y="344529"/>
            <a:ext cx="2136071" cy="431998"/>
          </a:xfrm>
          <a:prstGeom prst="rect">
            <a:avLst/>
          </a:prstGeom>
        </p:spPr>
      </p:pic>
      <p:sp>
        <p:nvSpPr>
          <p:cNvPr id="2" name="Title 1"/>
          <p:cNvSpPr>
            <a:spLocks noGrp="1" noChangeAspect="1"/>
          </p:cNvSpPr>
          <p:nvPr>
            <p:ph type="ctrTitle" hasCustomPrompt="1"/>
          </p:nvPr>
        </p:nvSpPr>
        <p:spPr>
          <a:xfrm>
            <a:off x="4970585" y="1004399"/>
            <a:ext cx="3911553" cy="3911553"/>
          </a:xfrm>
          <a:prstGeom prst="ellipse">
            <a:avLst/>
          </a:prstGeom>
          <a:solidFill>
            <a:schemeClr val="accent1"/>
          </a:solidFill>
        </p:spPr>
        <p:txBody>
          <a:bodyPr wrap="none" lIns="0" tIns="0" rIns="0" bIns="1260000" anchor="b" anchorCtr="0">
            <a:noAutofit/>
          </a:bodyPr>
          <a:lstStyle>
            <a:lvl1pPr marL="0" indent="0" algn="l">
              <a:lnSpc>
                <a:spcPct val="90000"/>
              </a:lnSpc>
              <a:defRPr sz="2700" b="1" baseline="0">
                <a:solidFill>
                  <a:schemeClr val="bg1"/>
                </a:solidFill>
              </a:defRPr>
            </a:lvl1pPr>
          </a:lstStyle>
          <a:p>
            <a:r>
              <a:rPr lang="de-DE" dirty="0" smtClean="0"/>
              <a:t>Titel durch Klicken </a:t>
            </a:r>
            <a:br>
              <a:rPr lang="de-DE" dirty="0" smtClean="0"/>
            </a:br>
            <a:r>
              <a:rPr lang="de-DE" dirty="0" smtClean="0"/>
              <a:t>hinzufügen</a:t>
            </a:r>
            <a:endParaRPr lang="de-DE" dirty="0"/>
          </a:p>
        </p:txBody>
      </p:sp>
      <p:sp>
        <p:nvSpPr>
          <p:cNvPr id="3" name="Subtitle 2"/>
          <p:cNvSpPr>
            <a:spLocks noGrp="1"/>
          </p:cNvSpPr>
          <p:nvPr>
            <p:ph type="subTitle" idx="1" hasCustomPrompt="1"/>
          </p:nvPr>
        </p:nvSpPr>
        <p:spPr>
          <a:xfrm>
            <a:off x="5560887" y="3248562"/>
            <a:ext cx="2898507" cy="428400"/>
          </a:xfrm>
        </p:spPr>
        <p:txBody>
          <a:bodyPr lIns="0" tIns="0" rIns="0" bIns="0">
            <a:normAutofit/>
          </a:bodyPr>
          <a:lstStyle>
            <a:lvl1pPr marL="0" indent="0" algn="l">
              <a:lnSpc>
                <a:spcPct val="100000"/>
              </a:lnSpc>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smtClean="0"/>
              <a:t>Untertitel/Autor(en) durch Klicken bearbeiten</a:t>
            </a:r>
            <a:endParaRPr lang="de-DE" dirty="0"/>
          </a:p>
        </p:txBody>
      </p:sp>
      <p:pic>
        <p:nvPicPr>
          <p:cNvPr id="11" name="Bild 17" descr="100413_Logo_IFK_rgb_black_.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16912" y="5195470"/>
            <a:ext cx="640080" cy="440375"/>
          </a:xfrm>
          <a:prstGeom prst="rect">
            <a:avLst/>
          </a:prstGeom>
        </p:spPr>
      </p:pic>
      <p:sp>
        <p:nvSpPr>
          <p:cNvPr id="12" name="Textfeld 11"/>
          <p:cNvSpPr txBox="1"/>
          <p:nvPr userDrawn="1"/>
        </p:nvSpPr>
        <p:spPr>
          <a:xfrm>
            <a:off x="954000" y="648000"/>
            <a:ext cx="3560400" cy="482400"/>
          </a:xfrm>
          <a:prstGeom prst="rect">
            <a:avLst/>
          </a:prstGeom>
          <a:noFill/>
        </p:spPr>
        <p:txBody>
          <a:bodyPr wrap="square" lIns="0" tIns="0" rIns="0" bIns="0" rtlCol="0">
            <a:noAutofit/>
          </a:bodyPr>
          <a:lstStyle/>
          <a:p>
            <a:pPr marL="0" indent="0">
              <a:buClr>
                <a:schemeClr val="accent1"/>
              </a:buClr>
              <a:buFont typeface="Arial" panose="020B0604020202020204" pitchFamily="34" charset="0"/>
              <a:buNone/>
            </a:pPr>
            <a:r>
              <a:rPr lang="de-DE" sz="1200" dirty="0" smtClean="0"/>
              <a:t>Institute</a:t>
            </a:r>
            <a:r>
              <a:rPr lang="de-DE" sz="1200" baseline="0" dirty="0" smtClean="0"/>
              <a:t> </a:t>
            </a:r>
            <a:r>
              <a:rPr lang="de-DE" sz="1200" dirty="0" err="1" smtClean="0"/>
              <a:t>of</a:t>
            </a:r>
            <a:r>
              <a:rPr lang="de-DE" sz="1200" dirty="0" smtClean="0"/>
              <a:t> </a:t>
            </a:r>
            <a:r>
              <a:rPr lang="de-DE" sz="1200" dirty="0" err="1" smtClean="0"/>
              <a:t>Combustion</a:t>
            </a:r>
            <a:r>
              <a:rPr lang="de-DE" sz="1200" dirty="0" smtClean="0"/>
              <a:t> </a:t>
            </a:r>
            <a:r>
              <a:rPr lang="de-DE" sz="1200" dirty="0" err="1" smtClean="0"/>
              <a:t>and</a:t>
            </a:r>
            <a:r>
              <a:rPr lang="de-DE" sz="1200" dirty="0" smtClean="0"/>
              <a:t> Power Plant Technology </a:t>
            </a:r>
            <a:br>
              <a:rPr lang="de-DE" sz="1200" dirty="0" smtClean="0"/>
            </a:br>
            <a:r>
              <a:rPr lang="de-DE" sz="1200" dirty="0" smtClean="0"/>
              <a:t>Prof. Dr. techn. G. Scheffknecht</a:t>
            </a:r>
          </a:p>
        </p:txBody>
      </p:sp>
      <p:pic>
        <p:nvPicPr>
          <p:cNvPr id="9" name="Grafik 8"/>
          <p:cNvPicPr>
            <a:picLocks noChangeAspect="1"/>
          </p:cNvPicPr>
          <p:nvPr userDrawn="1"/>
        </p:nvPicPr>
        <p:blipFill>
          <a:blip r:embed="rId5">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7584253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Bilder vertikal">
    <p:spTree>
      <p:nvGrpSpPr>
        <p:cNvPr id="1" name=""/>
        <p:cNvGrpSpPr/>
        <p:nvPr/>
      </p:nvGrpSpPr>
      <p:grpSpPr>
        <a:xfrm>
          <a:off x="0" y="0"/>
          <a:ext cx="0" cy="0"/>
          <a:chOff x="0" y="0"/>
          <a:chExt cx="0" cy="0"/>
        </a:xfrm>
      </p:grpSpPr>
      <p:sp>
        <p:nvSpPr>
          <p:cNvPr id="19" name="Titel 1"/>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14" name="Textfeld 13"/>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13"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5" name="Textfeld 14"/>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2" name="Content Placeholder 2"/>
          <p:cNvSpPr>
            <a:spLocks noGrp="1"/>
          </p:cNvSpPr>
          <p:nvPr>
            <p:ph sz="half" idx="1"/>
          </p:nvPr>
        </p:nvSpPr>
        <p:spPr>
          <a:xfrm>
            <a:off x="468000" y="1058400"/>
            <a:ext cx="4176000" cy="417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6"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7" name="Bildplatzhalter 9"/>
          <p:cNvSpPr>
            <a:spLocks noGrp="1"/>
          </p:cNvSpPr>
          <p:nvPr>
            <p:ph type="pic" sz="quarter" idx="14"/>
          </p:nvPr>
        </p:nvSpPr>
        <p:spPr>
          <a:xfrm>
            <a:off x="4895688" y="1058400"/>
            <a:ext cx="3780000" cy="2052000"/>
          </a:xfrm>
          <a:solidFill>
            <a:schemeClr val="bg1">
              <a:lumMod val="95000"/>
            </a:schemeClr>
          </a:solidFill>
        </p:spPr>
        <p:txBody>
          <a:bodyPr/>
          <a:lstStyle/>
          <a:p>
            <a:r>
              <a:rPr lang="de-DE" smtClean="0"/>
              <a:t>Bild durch Klicken auf Symbol hinzufügen</a:t>
            </a:r>
            <a:endParaRPr lang="en-US" dirty="0"/>
          </a:p>
        </p:txBody>
      </p:sp>
      <p:sp>
        <p:nvSpPr>
          <p:cNvPr id="18" name="Bildplatzhalter 9"/>
          <p:cNvSpPr>
            <a:spLocks noGrp="1"/>
          </p:cNvSpPr>
          <p:nvPr>
            <p:ph type="pic" sz="quarter" idx="15"/>
          </p:nvPr>
        </p:nvSpPr>
        <p:spPr>
          <a:xfrm>
            <a:off x="4895688" y="3182400"/>
            <a:ext cx="3780000" cy="2052000"/>
          </a:xfrm>
          <a:solidFill>
            <a:schemeClr val="bg1">
              <a:lumMod val="95000"/>
            </a:schemeClr>
          </a:solidFill>
        </p:spPr>
        <p:txBody>
          <a:bodyPr/>
          <a:lstStyle/>
          <a:p>
            <a:r>
              <a:rPr lang="de-DE" smtClean="0"/>
              <a:t>Bild durch Klicken auf Symbol hinzufügen</a:t>
            </a:r>
            <a:endParaRPr lang="en-US" dirty="0"/>
          </a:p>
        </p:txBody>
      </p:sp>
      <p:sp>
        <p:nvSpPr>
          <p:cNvPr id="10"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20" name="Grafik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pic>
        <p:nvPicPr>
          <p:cNvPr id="21" name="Grafik 20"/>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3028416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Bild Hochformat">
    <p:spTree>
      <p:nvGrpSpPr>
        <p:cNvPr id="1" name=""/>
        <p:cNvGrpSpPr/>
        <p:nvPr/>
      </p:nvGrpSpPr>
      <p:grpSpPr>
        <a:xfrm>
          <a:off x="0" y="0"/>
          <a:ext cx="0" cy="0"/>
          <a:chOff x="0" y="0"/>
          <a:chExt cx="0" cy="0"/>
        </a:xfrm>
      </p:grpSpPr>
      <p:sp>
        <p:nvSpPr>
          <p:cNvPr id="16" name="Titel 1"/>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13" name="Textfeld 12"/>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9"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2" name="Textfeld 11"/>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1" name="Content Placeholder 2"/>
          <p:cNvSpPr>
            <a:spLocks noGrp="1"/>
          </p:cNvSpPr>
          <p:nvPr>
            <p:ph sz="half" idx="1"/>
          </p:nvPr>
        </p:nvSpPr>
        <p:spPr>
          <a:xfrm>
            <a:off x="468000" y="1058400"/>
            <a:ext cx="4176860" cy="417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4"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5" name="Bildplatzhalter 9"/>
          <p:cNvSpPr>
            <a:spLocks noGrp="1"/>
          </p:cNvSpPr>
          <p:nvPr>
            <p:ph type="pic" sz="quarter" idx="14"/>
          </p:nvPr>
        </p:nvSpPr>
        <p:spPr>
          <a:xfrm>
            <a:off x="4895688" y="1058400"/>
            <a:ext cx="3780000" cy="4176000"/>
          </a:xfrm>
          <a:solidFill>
            <a:schemeClr val="bg1">
              <a:lumMod val="95000"/>
            </a:schemeClr>
          </a:solidFill>
        </p:spPr>
        <p:txBody>
          <a:bodyPr/>
          <a:lstStyle/>
          <a:p>
            <a:r>
              <a:rPr lang="de-DE" smtClean="0"/>
              <a:t>Bild durch Klicken auf Symbol hinzufügen</a:t>
            </a:r>
            <a:endParaRPr lang="en-US"/>
          </a:p>
        </p:txBody>
      </p:sp>
      <p:sp>
        <p:nvSpPr>
          <p:cNvPr id="17"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18" name="Grafik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pic>
        <p:nvPicPr>
          <p:cNvPr id="19" name="Grafik 18"/>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25733934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Bilder">
    <p:spTree>
      <p:nvGrpSpPr>
        <p:cNvPr id="1" name=""/>
        <p:cNvGrpSpPr/>
        <p:nvPr/>
      </p:nvGrpSpPr>
      <p:grpSpPr>
        <a:xfrm>
          <a:off x="0" y="0"/>
          <a:ext cx="0" cy="0"/>
          <a:chOff x="0" y="0"/>
          <a:chExt cx="0" cy="0"/>
        </a:xfrm>
      </p:grpSpPr>
      <p:sp>
        <p:nvSpPr>
          <p:cNvPr id="15" name="Titel 6"/>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dirty="0"/>
          </a:p>
        </p:txBody>
      </p:sp>
      <p:sp>
        <p:nvSpPr>
          <p:cNvPr id="9"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6" name="Bildplatzhalter 7"/>
          <p:cNvSpPr>
            <a:spLocks noGrp="1"/>
          </p:cNvSpPr>
          <p:nvPr>
            <p:ph type="pic" sz="quarter" idx="16"/>
          </p:nvPr>
        </p:nvSpPr>
        <p:spPr>
          <a:xfrm>
            <a:off x="3240000" y="1058400"/>
            <a:ext cx="3240000" cy="2304000"/>
          </a:xfrm>
          <a:solidFill>
            <a:schemeClr val="bg1">
              <a:lumMod val="95000"/>
            </a:schemeClr>
          </a:solidFill>
        </p:spPr>
        <p:txBody>
          <a:bodyPr/>
          <a:lstStyle/>
          <a:p>
            <a:r>
              <a:rPr lang="de-DE" smtClean="0"/>
              <a:t>Bild durch Klicken auf Symbol hinzufügen</a:t>
            </a:r>
            <a:endParaRPr lang="en-US"/>
          </a:p>
        </p:txBody>
      </p:sp>
      <p:sp>
        <p:nvSpPr>
          <p:cNvPr id="17" name="Bildplatzhalter 7"/>
          <p:cNvSpPr>
            <a:spLocks noGrp="1"/>
          </p:cNvSpPr>
          <p:nvPr>
            <p:ph type="pic" sz="quarter" idx="17"/>
          </p:nvPr>
        </p:nvSpPr>
        <p:spPr>
          <a:xfrm>
            <a:off x="3240000" y="3376800"/>
            <a:ext cx="3240000" cy="2340000"/>
          </a:xfrm>
          <a:solidFill>
            <a:schemeClr val="bg1">
              <a:lumMod val="95000"/>
            </a:schemeClr>
          </a:solidFill>
        </p:spPr>
        <p:txBody>
          <a:bodyPr/>
          <a:lstStyle/>
          <a:p>
            <a:r>
              <a:rPr lang="de-DE" smtClean="0"/>
              <a:t>Bild durch Klicken auf Symbol hinzufügen</a:t>
            </a:r>
            <a:endParaRPr lang="en-US" dirty="0"/>
          </a:p>
        </p:txBody>
      </p:sp>
      <p:sp>
        <p:nvSpPr>
          <p:cNvPr id="18" name="Bildplatzhalter 7"/>
          <p:cNvSpPr>
            <a:spLocks noGrp="1"/>
          </p:cNvSpPr>
          <p:nvPr>
            <p:ph type="pic" sz="quarter" idx="18"/>
          </p:nvPr>
        </p:nvSpPr>
        <p:spPr>
          <a:xfrm>
            <a:off x="6480000" y="1058400"/>
            <a:ext cx="2664000" cy="4658400"/>
          </a:xfrm>
          <a:solidFill>
            <a:schemeClr val="bg1">
              <a:lumMod val="95000"/>
            </a:schemeClr>
          </a:solidFill>
        </p:spPr>
        <p:txBody>
          <a:bodyPr/>
          <a:lstStyle/>
          <a:p>
            <a:r>
              <a:rPr lang="de-DE" smtClean="0"/>
              <a:t>Bild durch Klicken auf Symbol hinzufügen</a:t>
            </a:r>
            <a:endParaRPr lang="en-US"/>
          </a:p>
        </p:txBody>
      </p:sp>
      <p:sp>
        <p:nvSpPr>
          <p:cNvPr id="19" name="Bildplatzhalter 7"/>
          <p:cNvSpPr>
            <a:spLocks noGrp="1"/>
          </p:cNvSpPr>
          <p:nvPr>
            <p:ph type="pic" sz="quarter" idx="19"/>
          </p:nvPr>
        </p:nvSpPr>
        <p:spPr>
          <a:xfrm>
            <a:off x="0" y="1058400"/>
            <a:ext cx="3240000" cy="2304000"/>
          </a:xfrm>
          <a:solidFill>
            <a:schemeClr val="bg1">
              <a:lumMod val="95000"/>
            </a:schemeClr>
          </a:solidFill>
        </p:spPr>
        <p:txBody>
          <a:bodyPr/>
          <a:lstStyle/>
          <a:p>
            <a:r>
              <a:rPr lang="de-DE" smtClean="0"/>
              <a:t>Bild durch Klicken auf Symbol hinzufügen</a:t>
            </a:r>
            <a:endParaRPr lang="en-US"/>
          </a:p>
        </p:txBody>
      </p:sp>
      <p:sp>
        <p:nvSpPr>
          <p:cNvPr id="20" name="Bildplatzhalter 7"/>
          <p:cNvSpPr>
            <a:spLocks noGrp="1"/>
          </p:cNvSpPr>
          <p:nvPr>
            <p:ph type="pic" sz="quarter" idx="20"/>
          </p:nvPr>
        </p:nvSpPr>
        <p:spPr>
          <a:xfrm>
            <a:off x="0" y="3376800"/>
            <a:ext cx="3240000" cy="2340000"/>
          </a:xfrm>
          <a:solidFill>
            <a:schemeClr val="bg1">
              <a:lumMod val="95000"/>
            </a:schemeClr>
          </a:solidFill>
        </p:spPr>
        <p:txBody>
          <a:bodyPr/>
          <a:lstStyle/>
          <a:p>
            <a:r>
              <a:rPr lang="de-DE" smtClean="0"/>
              <a:t>Bild durch Klicken auf Symbol hinzufügen</a:t>
            </a:r>
            <a:endParaRPr lang="en-US"/>
          </a:p>
        </p:txBody>
      </p:sp>
    </p:spTree>
    <p:extLst>
      <p:ext uri="{BB962C8B-B14F-4D97-AF65-F5344CB8AC3E}">
        <p14:creationId xmlns:p14="http://schemas.microsoft.com/office/powerpoint/2010/main" val="10523236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mit runden Bildern">
    <p:spTree>
      <p:nvGrpSpPr>
        <p:cNvPr id="1" name=""/>
        <p:cNvGrpSpPr/>
        <p:nvPr/>
      </p:nvGrpSpPr>
      <p:grpSpPr>
        <a:xfrm>
          <a:off x="0" y="0"/>
          <a:ext cx="0" cy="0"/>
          <a:chOff x="0" y="0"/>
          <a:chExt cx="0" cy="0"/>
        </a:xfrm>
      </p:grpSpPr>
      <p:sp>
        <p:nvSpPr>
          <p:cNvPr id="15" name="Textfeld 14"/>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14" name="Fußzeilenplatzhalter 4"/>
          <p:cNvSpPr>
            <a:spLocks noGrp="1"/>
          </p:cNvSpPr>
          <p:nvPr>
            <p:ph type="ftr" sz="quarter" idx="21"/>
          </p:nvPr>
        </p:nvSpPr>
        <p:spPr>
          <a:xfrm>
            <a:off x="4156294" y="5418000"/>
            <a:ext cx="3528000" cy="126000"/>
          </a:xfrm>
        </p:spPr>
        <p:txBody>
          <a:bodyPr/>
          <a:lstStyle/>
          <a:p>
            <a:r>
              <a:rPr lang="en-US" smtClean="0"/>
              <a:t>Work Package 2</a:t>
            </a:r>
            <a:endParaRPr lang="de-DE" dirty="0" smtClean="0"/>
          </a:p>
        </p:txBody>
      </p:sp>
      <p:sp>
        <p:nvSpPr>
          <p:cNvPr id="16" name="Textfeld 15"/>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3" name="Bildplatzhalter 7"/>
          <p:cNvSpPr>
            <a:spLocks noGrp="1" noChangeAspect="1"/>
          </p:cNvSpPr>
          <p:nvPr>
            <p:ph type="pic" sz="quarter" idx="14"/>
          </p:nvPr>
        </p:nvSpPr>
        <p:spPr>
          <a:xfrm>
            <a:off x="482226" y="1065600"/>
            <a:ext cx="1080000" cy="108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7" name="Textplatzhalter 10"/>
          <p:cNvSpPr>
            <a:spLocks noGrp="1"/>
          </p:cNvSpPr>
          <p:nvPr>
            <p:ph type="body" sz="quarter" idx="16"/>
          </p:nvPr>
        </p:nvSpPr>
        <p:spPr>
          <a:xfrm>
            <a:off x="1818000" y="1065600"/>
            <a:ext cx="6858000" cy="1080000"/>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18" name="Bildplatzhalter 7"/>
          <p:cNvSpPr>
            <a:spLocks noGrp="1" noChangeAspect="1"/>
          </p:cNvSpPr>
          <p:nvPr>
            <p:ph type="pic" sz="quarter" idx="17"/>
          </p:nvPr>
        </p:nvSpPr>
        <p:spPr>
          <a:xfrm>
            <a:off x="482226" y="2573224"/>
            <a:ext cx="1080000" cy="108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9" name="Textplatzhalter 10"/>
          <p:cNvSpPr>
            <a:spLocks noGrp="1"/>
          </p:cNvSpPr>
          <p:nvPr>
            <p:ph type="body" sz="quarter" idx="18"/>
          </p:nvPr>
        </p:nvSpPr>
        <p:spPr>
          <a:xfrm>
            <a:off x="1818000" y="2574000"/>
            <a:ext cx="6858000" cy="1080000"/>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20" name="Bildplatzhalter 7"/>
          <p:cNvSpPr>
            <a:spLocks noGrp="1" noChangeAspect="1"/>
          </p:cNvSpPr>
          <p:nvPr>
            <p:ph type="pic" sz="quarter" idx="19"/>
          </p:nvPr>
        </p:nvSpPr>
        <p:spPr>
          <a:xfrm>
            <a:off x="482226" y="4147200"/>
            <a:ext cx="1080000" cy="108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5" name="Textplatzhalter 10"/>
          <p:cNvSpPr>
            <a:spLocks noGrp="1"/>
          </p:cNvSpPr>
          <p:nvPr>
            <p:ph type="body" sz="quarter" idx="20"/>
          </p:nvPr>
        </p:nvSpPr>
        <p:spPr>
          <a:xfrm>
            <a:off x="1818000" y="4147200"/>
            <a:ext cx="6858000" cy="1080000"/>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26" name="Titel 5"/>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12"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spTree>
    <p:extLst>
      <p:ext uri="{BB962C8B-B14F-4D97-AF65-F5344CB8AC3E}">
        <p14:creationId xmlns:p14="http://schemas.microsoft.com/office/powerpoint/2010/main" val="9004424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it eckigen Bildern">
    <p:spTree>
      <p:nvGrpSpPr>
        <p:cNvPr id="1" name=""/>
        <p:cNvGrpSpPr/>
        <p:nvPr/>
      </p:nvGrpSpPr>
      <p:grpSpPr>
        <a:xfrm>
          <a:off x="0" y="0"/>
          <a:ext cx="0" cy="0"/>
          <a:chOff x="0" y="0"/>
          <a:chExt cx="0" cy="0"/>
        </a:xfrm>
      </p:grpSpPr>
      <p:sp>
        <p:nvSpPr>
          <p:cNvPr id="19" name="Textfeld 18"/>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18" name="Fußzeilenplatzhalter 4"/>
          <p:cNvSpPr>
            <a:spLocks noGrp="1"/>
          </p:cNvSpPr>
          <p:nvPr>
            <p:ph type="ftr" sz="quarter" idx="25"/>
          </p:nvPr>
        </p:nvSpPr>
        <p:spPr>
          <a:xfrm>
            <a:off x="4156294" y="5418000"/>
            <a:ext cx="3528000" cy="126000"/>
          </a:xfrm>
        </p:spPr>
        <p:txBody>
          <a:bodyPr/>
          <a:lstStyle/>
          <a:p>
            <a:r>
              <a:rPr lang="en-US" smtClean="0"/>
              <a:t>Work Package 2</a:t>
            </a:r>
            <a:endParaRPr lang="de-DE" dirty="0" smtClean="0"/>
          </a:p>
        </p:txBody>
      </p:sp>
      <p:sp>
        <p:nvSpPr>
          <p:cNvPr id="20" name="Textfeld 19"/>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7" name="Bildplatzhalter 7"/>
          <p:cNvSpPr>
            <a:spLocks noGrp="1"/>
          </p:cNvSpPr>
          <p:nvPr>
            <p:ph type="pic" sz="quarter" idx="14"/>
          </p:nvPr>
        </p:nvSpPr>
        <p:spPr>
          <a:xfrm>
            <a:off x="476250" y="1065600"/>
            <a:ext cx="1440000" cy="1080000"/>
          </a:xfrm>
          <a:prstGeom prst="rect">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dirty="0"/>
          </a:p>
        </p:txBody>
      </p:sp>
      <p:sp>
        <p:nvSpPr>
          <p:cNvPr id="21" name="Bildplatzhalter 7"/>
          <p:cNvSpPr>
            <a:spLocks noGrp="1"/>
          </p:cNvSpPr>
          <p:nvPr>
            <p:ph type="pic" sz="quarter" idx="21"/>
          </p:nvPr>
        </p:nvSpPr>
        <p:spPr>
          <a:xfrm>
            <a:off x="476250" y="2577600"/>
            <a:ext cx="1440000" cy="1080000"/>
          </a:xfrm>
          <a:prstGeom prst="rect">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2" name="Bildplatzhalter 7"/>
          <p:cNvSpPr>
            <a:spLocks noGrp="1"/>
          </p:cNvSpPr>
          <p:nvPr>
            <p:ph type="pic" sz="quarter" idx="23"/>
          </p:nvPr>
        </p:nvSpPr>
        <p:spPr>
          <a:xfrm>
            <a:off x="476250" y="4158000"/>
            <a:ext cx="1440000" cy="1080000"/>
          </a:xfrm>
          <a:prstGeom prst="rect">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3" name="Textplatzhalter 10"/>
          <p:cNvSpPr>
            <a:spLocks noGrp="1"/>
          </p:cNvSpPr>
          <p:nvPr>
            <p:ph type="body" sz="quarter" idx="16"/>
          </p:nvPr>
        </p:nvSpPr>
        <p:spPr>
          <a:xfrm>
            <a:off x="2144110" y="1065600"/>
            <a:ext cx="6534000" cy="1080000"/>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24" name="Textplatzhalter 10"/>
          <p:cNvSpPr>
            <a:spLocks noGrp="1"/>
          </p:cNvSpPr>
          <p:nvPr>
            <p:ph type="body" sz="quarter" idx="22"/>
          </p:nvPr>
        </p:nvSpPr>
        <p:spPr>
          <a:xfrm>
            <a:off x="2144110" y="2577600"/>
            <a:ext cx="6534000" cy="1080000"/>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25" name="Textplatzhalter 10"/>
          <p:cNvSpPr>
            <a:spLocks noGrp="1"/>
          </p:cNvSpPr>
          <p:nvPr>
            <p:ph type="body" sz="quarter" idx="24"/>
          </p:nvPr>
        </p:nvSpPr>
        <p:spPr>
          <a:xfrm>
            <a:off x="2144110" y="4158000"/>
            <a:ext cx="6534000" cy="1080000"/>
          </a:xfrm>
        </p:spPr>
        <p:txBody>
          <a:bodyPr anchor="ctr"/>
          <a:lstStyle>
            <a:lvl1pPr marL="0" indent="0">
              <a:buNone/>
              <a:defRPr sz="14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p:txBody>
      </p:sp>
      <p:sp>
        <p:nvSpPr>
          <p:cNvPr id="26" name="Titel 5"/>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12"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spTree>
    <p:extLst>
      <p:ext uri="{BB962C8B-B14F-4D97-AF65-F5344CB8AC3E}">
        <p14:creationId xmlns:p14="http://schemas.microsoft.com/office/powerpoint/2010/main" val="26219553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ersonen">
    <p:spTree>
      <p:nvGrpSpPr>
        <p:cNvPr id="1" name=""/>
        <p:cNvGrpSpPr/>
        <p:nvPr/>
      </p:nvGrpSpPr>
      <p:grpSpPr>
        <a:xfrm>
          <a:off x="0" y="0"/>
          <a:ext cx="0" cy="0"/>
          <a:chOff x="0" y="0"/>
          <a:chExt cx="0" cy="0"/>
        </a:xfrm>
      </p:grpSpPr>
      <p:sp>
        <p:nvSpPr>
          <p:cNvPr id="19" name="Titel 6"/>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17" name="Textfeld 16"/>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16" name="Fußzeilenplatzhalter 4"/>
          <p:cNvSpPr>
            <a:spLocks noGrp="1"/>
          </p:cNvSpPr>
          <p:nvPr>
            <p:ph type="ftr" sz="quarter" idx="20"/>
          </p:nvPr>
        </p:nvSpPr>
        <p:spPr>
          <a:xfrm>
            <a:off x="4156294" y="5418000"/>
            <a:ext cx="3528000" cy="126000"/>
          </a:xfrm>
        </p:spPr>
        <p:txBody>
          <a:bodyPr/>
          <a:lstStyle/>
          <a:p>
            <a:r>
              <a:rPr lang="en-US" smtClean="0"/>
              <a:t>Work Package 2</a:t>
            </a:r>
            <a:endParaRPr lang="de-DE" dirty="0" smtClean="0"/>
          </a:p>
        </p:txBody>
      </p:sp>
      <p:sp>
        <p:nvSpPr>
          <p:cNvPr id="18" name="Textfeld 17"/>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5"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20" name="Rechteck 19"/>
          <p:cNvSpPr/>
          <p:nvPr userDrawn="1"/>
        </p:nvSpPr>
        <p:spPr>
          <a:xfrm>
            <a:off x="475245" y="2315783"/>
            <a:ext cx="2814039" cy="2918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platzhalter 10"/>
          <p:cNvSpPr>
            <a:spLocks noGrp="1"/>
          </p:cNvSpPr>
          <p:nvPr>
            <p:ph type="body" sz="quarter" idx="15" hasCustomPrompt="1"/>
          </p:nvPr>
        </p:nvSpPr>
        <p:spPr>
          <a:xfrm>
            <a:off x="720000" y="3214800"/>
            <a:ext cx="234029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26" name="Textplatzhalter 10"/>
          <p:cNvSpPr>
            <a:spLocks noGrp="1"/>
          </p:cNvSpPr>
          <p:nvPr>
            <p:ph type="body" sz="quarter" idx="16" hasCustomPrompt="1"/>
          </p:nvPr>
        </p:nvSpPr>
        <p:spPr>
          <a:xfrm>
            <a:off x="720000" y="3600000"/>
            <a:ext cx="2340290" cy="12564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Institut und Professur</a:t>
            </a:r>
          </a:p>
        </p:txBody>
      </p:sp>
      <p:sp>
        <p:nvSpPr>
          <p:cNvPr id="27" name="Rechteck 26"/>
          <p:cNvSpPr/>
          <p:nvPr userDrawn="1"/>
        </p:nvSpPr>
        <p:spPr>
          <a:xfrm>
            <a:off x="3896476" y="2315783"/>
            <a:ext cx="2814039" cy="2918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extplatzhalter 10"/>
          <p:cNvSpPr>
            <a:spLocks noGrp="1"/>
          </p:cNvSpPr>
          <p:nvPr>
            <p:ph type="body" sz="quarter" idx="18" hasCustomPrompt="1"/>
          </p:nvPr>
        </p:nvSpPr>
        <p:spPr>
          <a:xfrm>
            <a:off x="4134251" y="3214800"/>
            <a:ext cx="234029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29" name="Textplatzhalter 10"/>
          <p:cNvSpPr>
            <a:spLocks noGrp="1"/>
          </p:cNvSpPr>
          <p:nvPr>
            <p:ph type="body" sz="quarter" idx="19" hasCustomPrompt="1"/>
          </p:nvPr>
        </p:nvSpPr>
        <p:spPr>
          <a:xfrm>
            <a:off x="4134251" y="3600000"/>
            <a:ext cx="2340290" cy="12564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Institut und Professur</a:t>
            </a:r>
          </a:p>
        </p:txBody>
      </p:sp>
      <p:sp>
        <p:nvSpPr>
          <p:cNvPr id="30" name="Bildplatzhalter 7"/>
          <p:cNvSpPr>
            <a:spLocks noGrp="1" noChangeAspect="1"/>
          </p:cNvSpPr>
          <p:nvPr>
            <p:ph type="pic" sz="quarter" idx="14"/>
          </p:nvPr>
        </p:nvSpPr>
        <p:spPr>
          <a:xfrm>
            <a:off x="1169244"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31" name="Bildplatzhalter 7"/>
          <p:cNvSpPr>
            <a:spLocks noGrp="1" noChangeAspect="1"/>
          </p:cNvSpPr>
          <p:nvPr>
            <p:ph type="pic" sz="quarter" idx="17"/>
          </p:nvPr>
        </p:nvSpPr>
        <p:spPr>
          <a:xfrm>
            <a:off x="4583495"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21"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spTree>
    <p:extLst>
      <p:ext uri="{BB962C8B-B14F-4D97-AF65-F5344CB8AC3E}">
        <p14:creationId xmlns:p14="http://schemas.microsoft.com/office/powerpoint/2010/main" val="253836258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ersonen">
    <p:spTree>
      <p:nvGrpSpPr>
        <p:cNvPr id="1" name=""/>
        <p:cNvGrpSpPr/>
        <p:nvPr/>
      </p:nvGrpSpPr>
      <p:grpSpPr>
        <a:xfrm>
          <a:off x="0" y="0"/>
          <a:ext cx="0" cy="0"/>
          <a:chOff x="0" y="0"/>
          <a:chExt cx="0" cy="0"/>
        </a:xfrm>
      </p:grpSpPr>
      <p:sp>
        <p:nvSpPr>
          <p:cNvPr id="25" name="Titel 6"/>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23" name="Textfeld 22"/>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22" name="Fußzeilenplatzhalter 4"/>
          <p:cNvSpPr>
            <a:spLocks noGrp="1"/>
          </p:cNvSpPr>
          <p:nvPr>
            <p:ph type="ftr" sz="quarter" idx="23"/>
          </p:nvPr>
        </p:nvSpPr>
        <p:spPr>
          <a:xfrm>
            <a:off x="4156294" y="5418000"/>
            <a:ext cx="3528000" cy="126000"/>
          </a:xfrm>
        </p:spPr>
        <p:txBody>
          <a:bodyPr/>
          <a:lstStyle/>
          <a:p>
            <a:r>
              <a:rPr lang="en-US" smtClean="0"/>
              <a:t>Work Package 2</a:t>
            </a:r>
            <a:endParaRPr lang="de-DE" dirty="0" smtClean="0"/>
          </a:p>
        </p:txBody>
      </p:sp>
      <p:sp>
        <p:nvSpPr>
          <p:cNvPr id="24" name="Textfeld 23"/>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21"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26" name="Rechteck 25"/>
          <p:cNvSpPr/>
          <p:nvPr userDrawn="1"/>
        </p:nvSpPr>
        <p:spPr>
          <a:xfrm>
            <a:off x="475246" y="2315783"/>
            <a:ext cx="2520000" cy="2918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Textplatzhalter 10"/>
          <p:cNvSpPr>
            <a:spLocks noGrp="1"/>
          </p:cNvSpPr>
          <p:nvPr>
            <p:ph type="body" sz="quarter" idx="15" hasCustomPrompt="1"/>
          </p:nvPr>
        </p:nvSpPr>
        <p:spPr>
          <a:xfrm>
            <a:off x="720000" y="3214800"/>
            <a:ext cx="216000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28" name="Textplatzhalter 10"/>
          <p:cNvSpPr>
            <a:spLocks noGrp="1"/>
          </p:cNvSpPr>
          <p:nvPr>
            <p:ph type="body" sz="quarter" idx="16" hasCustomPrompt="1"/>
          </p:nvPr>
        </p:nvSpPr>
        <p:spPr>
          <a:xfrm>
            <a:off x="720000" y="3600000"/>
            <a:ext cx="2160000" cy="12564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Institut und Professur</a:t>
            </a:r>
          </a:p>
        </p:txBody>
      </p:sp>
      <p:sp>
        <p:nvSpPr>
          <p:cNvPr id="29" name="Rechteck 28"/>
          <p:cNvSpPr/>
          <p:nvPr userDrawn="1"/>
        </p:nvSpPr>
        <p:spPr>
          <a:xfrm>
            <a:off x="3318957" y="2315783"/>
            <a:ext cx="2520000" cy="2918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Textplatzhalter 10"/>
          <p:cNvSpPr>
            <a:spLocks noGrp="1"/>
          </p:cNvSpPr>
          <p:nvPr>
            <p:ph type="body" sz="quarter" idx="18" hasCustomPrompt="1"/>
          </p:nvPr>
        </p:nvSpPr>
        <p:spPr>
          <a:xfrm>
            <a:off x="3556731" y="3214800"/>
            <a:ext cx="216000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31" name="Textplatzhalter 10"/>
          <p:cNvSpPr>
            <a:spLocks noGrp="1"/>
          </p:cNvSpPr>
          <p:nvPr>
            <p:ph type="body" sz="quarter" idx="19" hasCustomPrompt="1"/>
          </p:nvPr>
        </p:nvSpPr>
        <p:spPr>
          <a:xfrm>
            <a:off x="3556731" y="3600000"/>
            <a:ext cx="2160000" cy="12564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Institut und Professur</a:t>
            </a:r>
          </a:p>
        </p:txBody>
      </p:sp>
      <p:sp>
        <p:nvSpPr>
          <p:cNvPr id="32" name="Rechteck 31"/>
          <p:cNvSpPr/>
          <p:nvPr userDrawn="1"/>
        </p:nvSpPr>
        <p:spPr>
          <a:xfrm>
            <a:off x="6155688" y="2315784"/>
            <a:ext cx="2520000" cy="2918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Textplatzhalter 10"/>
          <p:cNvSpPr>
            <a:spLocks noGrp="1"/>
          </p:cNvSpPr>
          <p:nvPr>
            <p:ph type="body" sz="quarter" idx="21" hasCustomPrompt="1"/>
          </p:nvPr>
        </p:nvSpPr>
        <p:spPr>
          <a:xfrm>
            <a:off x="6393462" y="3214800"/>
            <a:ext cx="2160000" cy="252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a:t>
            </a:r>
          </a:p>
        </p:txBody>
      </p:sp>
      <p:sp>
        <p:nvSpPr>
          <p:cNvPr id="34" name="Textplatzhalter 10"/>
          <p:cNvSpPr>
            <a:spLocks noGrp="1"/>
          </p:cNvSpPr>
          <p:nvPr>
            <p:ph type="body" sz="quarter" idx="22" hasCustomPrompt="1"/>
          </p:nvPr>
        </p:nvSpPr>
        <p:spPr>
          <a:xfrm>
            <a:off x="6393462" y="3600000"/>
            <a:ext cx="2160000" cy="125645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Institut und Professur</a:t>
            </a:r>
          </a:p>
        </p:txBody>
      </p:sp>
      <p:sp>
        <p:nvSpPr>
          <p:cNvPr id="35" name="Bildplatzhalter 7"/>
          <p:cNvSpPr>
            <a:spLocks noGrp="1" noChangeAspect="1"/>
          </p:cNvSpPr>
          <p:nvPr>
            <p:ph type="pic" sz="quarter" idx="14"/>
          </p:nvPr>
        </p:nvSpPr>
        <p:spPr>
          <a:xfrm>
            <a:off x="1022226"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36" name="Bildplatzhalter 7"/>
          <p:cNvSpPr>
            <a:spLocks noGrp="1" noChangeAspect="1"/>
          </p:cNvSpPr>
          <p:nvPr>
            <p:ph type="pic" sz="quarter" idx="17"/>
          </p:nvPr>
        </p:nvSpPr>
        <p:spPr>
          <a:xfrm>
            <a:off x="3858957"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37" name="Bildplatzhalter 7"/>
          <p:cNvSpPr>
            <a:spLocks noGrp="1" noChangeAspect="1"/>
          </p:cNvSpPr>
          <p:nvPr>
            <p:ph type="pic" sz="quarter" idx="20"/>
          </p:nvPr>
        </p:nvSpPr>
        <p:spPr>
          <a:xfrm>
            <a:off x="6695688" y="15876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19"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spTree>
    <p:extLst>
      <p:ext uri="{BB962C8B-B14F-4D97-AF65-F5344CB8AC3E}">
        <p14:creationId xmlns:p14="http://schemas.microsoft.com/office/powerpoint/2010/main" val="25978097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ersonen">
    <p:spTree>
      <p:nvGrpSpPr>
        <p:cNvPr id="1" name=""/>
        <p:cNvGrpSpPr/>
        <p:nvPr/>
      </p:nvGrpSpPr>
      <p:grpSpPr>
        <a:xfrm>
          <a:off x="0" y="0"/>
          <a:ext cx="0" cy="0"/>
          <a:chOff x="0" y="0"/>
          <a:chExt cx="0" cy="0"/>
        </a:xfrm>
      </p:grpSpPr>
      <p:sp>
        <p:nvSpPr>
          <p:cNvPr id="55" name="Titel 6"/>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dirty="0"/>
          </a:p>
        </p:txBody>
      </p:sp>
      <p:sp>
        <p:nvSpPr>
          <p:cNvPr id="37" name="Textfeld 36"/>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36" name="Fußzeilenplatzhalter 4"/>
          <p:cNvSpPr>
            <a:spLocks noGrp="1"/>
          </p:cNvSpPr>
          <p:nvPr>
            <p:ph type="ftr" sz="quarter" idx="26"/>
          </p:nvPr>
        </p:nvSpPr>
        <p:spPr>
          <a:xfrm>
            <a:off x="4156294" y="5418000"/>
            <a:ext cx="3528000" cy="126000"/>
          </a:xfrm>
        </p:spPr>
        <p:txBody>
          <a:bodyPr/>
          <a:lstStyle/>
          <a:p>
            <a:r>
              <a:rPr lang="en-US" smtClean="0"/>
              <a:t>Work Package 2</a:t>
            </a:r>
            <a:endParaRPr lang="de-DE" dirty="0" smtClean="0"/>
          </a:p>
        </p:txBody>
      </p:sp>
      <p:sp>
        <p:nvSpPr>
          <p:cNvPr id="38" name="Textfeld 37"/>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23" name="Rechteck 22"/>
          <p:cNvSpPr/>
          <p:nvPr userDrawn="1"/>
        </p:nvSpPr>
        <p:spPr>
          <a:xfrm>
            <a:off x="482226"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40" name="Bildplatzhalter 7"/>
          <p:cNvSpPr>
            <a:spLocks noGrp="1" noChangeAspect="1"/>
          </p:cNvSpPr>
          <p:nvPr>
            <p:ph type="pic" sz="quarter" idx="14"/>
          </p:nvPr>
        </p:nvSpPr>
        <p:spPr>
          <a:xfrm>
            <a:off x="840865"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41" name="Textplatzhalter 10"/>
          <p:cNvSpPr>
            <a:spLocks noGrp="1"/>
          </p:cNvSpPr>
          <p:nvPr>
            <p:ph type="body" sz="quarter" idx="15" hasCustomPrompt="1"/>
          </p:nvPr>
        </p:nvSpPr>
        <p:spPr>
          <a:xfrm>
            <a:off x="720000"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42" name="Textplatzhalter 10"/>
          <p:cNvSpPr>
            <a:spLocks noGrp="1"/>
          </p:cNvSpPr>
          <p:nvPr>
            <p:ph type="body" sz="quarter" idx="16" hasCustomPrompt="1"/>
          </p:nvPr>
        </p:nvSpPr>
        <p:spPr>
          <a:xfrm>
            <a:off x="720000"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43" name="Rechteck 42"/>
          <p:cNvSpPr/>
          <p:nvPr userDrawn="1"/>
        </p:nvSpPr>
        <p:spPr>
          <a:xfrm>
            <a:off x="2545454"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Bildplatzhalter 7"/>
          <p:cNvSpPr>
            <a:spLocks noGrp="1" noChangeAspect="1"/>
          </p:cNvSpPr>
          <p:nvPr>
            <p:ph type="pic" sz="quarter" idx="17"/>
          </p:nvPr>
        </p:nvSpPr>
        <p:spPr>
          <a:xfrm>
            <a:off x="2904093"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45" name="Textplatzhalter 10"/>
          <p:cNvSpPr>
            <a:spLocks noGrp="1"/>
          </p:cNvSpPr>
          <p:nvPr>
            <p:ph type="body" sz="quarter" idx="18" hasCustomPrompt="1"/>
          </p:nvPr>
        </p:nvSpPr>
        <p:spPr>
          <a:xfrm>
            <a:off x="2779437"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46" name="Textplatzhalter 10"/>
          <p:cNvSpPr>
            <a:spLocks noGrp="1"/>
          </p:cNvSpPr>
          <p:nvPr>
            <p:ph type="body" sz="quarter" idx="19" hasCustomPrompt="1"/>
          </p:nvPr>
        </p:nvSpPr>
        <p:spPr>
          <a:xfrm>
            <a:off x="2779437"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47" name="Rechteck 46"/>
          <p:cNvSpPr/>
          <p:nvPr userDrawn="1"/>
        </p:nvSpPr>
        <p:spPr>
          <a:xfrm>
            <a:off x="4608682"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Bildplatzhalter 7"/>
          <p:cNvSpPr>
            <a:spLocks noGrp="1" noChangeAspect="1"/>
          </p:cNvSpPr>
          <p:nvPr>
            <p:ph type="pic" sz="quarter" idx="20"/>
          </p:nvPr>
        </p:nvSpPr>
        <p:spPr>
          <a:xfrm>
            <a:off x="4967321"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49" name="Textplatzhalter 10"/>
          <p:cNvSpPr>
            <a:spLocks noGrp="1"/>
          </p:cNvSpPr>
          <p:nvPr>
            <p:ph type="body" sz="quarter" idx="21" hasCustomPrompt="1"/>
          </p:nvPr>
        </p:nvSpPr>
        <p:spPr>
          <a:xfrm>
            <a:off x="4844560"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50" name="Textplatzhalter 10"/>
          <p:cNvSpPr>
            <a:spLocks noGrp="1"/>
          </p:cNvSpPr>
          <p:nvPr>
            <p:ph type="body" sz="quarter" idx="22" hasCustomPrompt="1"/>
          </p:nvPr>
        </p:nvSpPr>
        <p:spPr>
          <a:xfrm>
            <a:off x="4844560"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51" name="Rechteck 50"/>
          <p:cNvSpPr/>
          <p:nvPr userDrawn="1"/>
        </p:nvSpPr>
        <p:spPr>
          <a:xfrm>
            <a:off x="6671909" y="2315783"/>
            <a:ext cx="2016000" cy="27737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Bildplatzhalter 7"/>
          <p:cNvSpPr>
            <a:spLocks noGrp="1" noChangeAspect="1"/>
          </p:cNvSpPr>
          <p:nvPr>
            <p:ph type="pic" sz="quarter" idx="23"/>
          </p:nvPr>
        </p:nvSpPr>
        <p:spPr>
          <a:xfrm>
            <a:off x="7030548" y="1587600"/>
            <a:ext cx="1298723" cy="1298723"/>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53" name="Textplatzhalter 10"/>
          <p:cNvSpPr>
            <a:spLocks noGrp="1"/>
          </p:cNvSpPr>
          <p:nvPr>
            <p:ph type="body" sz="quarter" idx="24" hasCustomPrompt="1"/>
          </p:nvPr>
        </p:nvSpPr>
        <p:spPr>
          <a:xfrm>
            <a:off x="6909683" y="3214799"/>
            <a:ext cx="1624994" cy="407775"/>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54" name="Textplatzhalter 10"/>
          <p:cNvSpPr>
            <a:spLocks noGrp="1"/>
          </p:cNvSpPr>
          <p:nvPr>
            <p:ph type="body" sz="quarter" idx="25" hasCustomPrompt="1"/>
          </p:nvPr>
        </p:nvSpPr>
        <p:spPr>
          <a:xfrm>
            <a:off x="6909683" y="3809772"/>
            <a:ext cx="1624994" cy="1135960"/>
          </a:xfrm>
        </p:spPr>
        <p:txBody>
          <a:bodyPr/>
          <a:lstStyle>
            <a:lvl1pPr marL="0" indent="0">
              <a:spcBef>
                <a:spcPts val="1200"/>
              </a:spcBef>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Institut und Professur</a:t>
            </a:r>
          </a:p>
        </p:txBody>
      </p:sp>
      <p:sp>
        <p:nvSpPr>
          <p:cNvPr id="24"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spTree>
    <p:extLst>
      <p:ext uri="{BB962C8B-B14F-4D97-AF65-F5344CB8AC3E}">
        <p14:creationId xmlns:p14="http://schemas.microsoft.com/office/powerpoint/2010/main" val="408497209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2" name="Titel 6"/>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dirty="0"/>
          </a:p>
        </p:txBody>
      </p:sp>
      <p:sp>
        <p:nvSpPr>
          <p:cNvPr id="11" name="Textfeld 10"/>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8"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0" name="Textfeld 9"/>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9"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7"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14" name="Grafik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pic>
        <p:nvPicPr>
          <p:cNvPr id="15" name="Grafik 14"/>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6965125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9" name="Textfeld 8"/>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5"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6" name="Textfeld 5"/>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7"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pic>
        <p:nvPicPr>
          <p:cNvPr id="11" name="Grafik 10"/>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11302492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neu">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2" cstate="print">
            <a:extLst>
              <a:ext uri="{28A0092B-C50C-407E-A947-70E740481C1C}">
                <a14:useLocalDpi xmlns:a14="http://schemas.microsoft.com/office/drawing/2010/main"/>
              </a:ext>
            </a:extLst>
          </a:blip>
          <a:srcRect l="-1" r="2085"/>
          <a:stretch/>
        </p:blipFill>
        <p:spPr>
          <a:xfrm>
            <a:off x="0" y="1407600"/>
            <a:ext cx="9144000" cy="3672000"/>
          </a:xfrm>
          <a:prstGeom prst="rect">
            <a:avLst/>
          </a:prstGeom>
        </p:spPr>
      </p:pic>
      <p:sp>
        <p:nvSpPr>
          <p:cNvPr id="8" name="Titel 14"/>
          <p:cNvSpPr>
            <a:spLocks noGrp="1" noChangeAspect="1"/>
          </p:cNvSpPr>
          <p:nvPr>
            <p:ph type="ctrTitle"/>
          </p:nvPr>
        </p:nvSpPr>
        <p:spPr>
          <a:xfrm>
            <a:off x="3905371" y="0"/>
            <a:ext cx="5238629" cy="5079601"/>
          </a:xfrm>
          <a:custGeom>
            <a:avLst/>
            <a:gdLst>
              <a:gd name="connsiteX0" fmla="*/ 3208825 w 5540464"/>
              <a:gd name="connsiteY0" fmla="*/ 0 h 5372273"/>
              <a:gd name="connsiteX1" fmla="*/ 5477807 w 5540464"/>
              <a:gd name="connsiteY1" fmla="*/ 939843 h 5372273"/>
              <a:gd name="connsiteX2" fmla="*/ 5540464 w 5540464"/>
              <a:gd name="connsiteY2" fmla="*/ 1008784 h 5372273"/>
              <a:gd name="connsiteX3" fmla="*/ 5540464 w 5540464"/>
              <a:gd name="connsiteY3" fmla="*/ 5372273 h 5372273"/>
              <a:gd name="connsiteX4" fmla="*/ 843928 w 5540464"/>
              <a:gd name="connsiteY4" fmla="*/ 5372273 h 5372273"/>
              <a:gd name="connsiteX5" fmla="*/ 732740 w 5540464"/>
              <a:gd name="connsiteY5" fmla="*/ 5249936 h 5372273"/>
              <a:gd name="connsiteX6" fmla="*/ 0 w 5540464"/>
              <a:gd name="connsiteY6" fmla="*/ 3208825 h 5372273"/>
              <a:gd name="connsiteX7" fmla="*/ 3208825 w 5540464"/>
              <a:gd name="connsiteY7" fmla="*/ 0 h 537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0464" h="5372273">
                <a:moveTo>
                  <a:pt x="3208825" y="0"/>
                </a:moveTo>
                <a:cubicBezTo>
                  <a:pt x="4094918" y="0"/>
                  <a:pt x="4897124" y="359160"/>
                  <a:pt x="5477807" y="939843"/>
                </a:cubicBezTo>
                <a:lnTo>
                  <a:pt x="5540464" y="1008784"/>
                </a:lnTo>
                <a:lnTo>
                  <a:pt x="5540464" y="5372273"/>
                </a:lnTo>
                <a:lnTo>
                  <a:pt x="843928" y="5372273"/>
                </a:lnTo>
                <a:lnTo>
                  <a:pt x="732740" y="5249936"/>
                </a:lnTo>
                <a:cubicBezTo>
                  <a:pt x="274982" y="4695262"/>
                  <a:pt x="0" y="3984156"/>
                  <a:pt x="0" y="3208825"/>
                </a:cubicBezTo>
                <a:cubicBezTo>
                  <a:pt x="0" y="1436640"/>
                  <a:pt x="1436640" y="0"/>
                  <a:pt x="3208825" y="0"/>
                </a:cubicBezTo>
                <a:close/>
              </a:path>
            </a:pathLst>
          </a:custGeom>
          <a:solidFill>
            <a:schemeClr val="accent1"/>
          </a:solidFill>
        </p:spPr>
        <p:txBody>
          <a:bodyPr wrap="square" lIns="1008000" tIns="0" rIns="0" bIns="1044000" anchor="ctr" anchorCtr="0">
            <a:noAutofit/>
          </a:bodyPr>
          <a:lstStyle>
            <a:lvl1pPr marL="0" indent="0" algn="l">
              <a:lnSpc>
                <a:spcPct val="90000"/>
              </a:lnSpc>
              <a:defRPr sz="800" b="1" baseline="0">
                <a:solidFill>
                  <a:schemeClr val="accent1"/>
                </a:solidFill>
              </a:defRPr>
            </a:lvl1pPr>
          </a:lstStyle>
          <a:p>
            <a:r>
              <a:rPr lang="de-DE" smtClean="0"/>
              <a:t>Titelmasterformat durch Klicken bearbeiten</a:t>
            </a:r>
            <a:endParaRPr lang="de-DE" dirty="0"/>
          </a:p>
        </p:txBody>
      </p:sp>
      <p:sp>
        <p:nvSpPr>
          <p:cNvPr id="12" name="Subtitle 2"/>
          <p:cNvSpPr>
            <a:spLocks noGrp="1"/>
          </p:cNvSpPr>
          <p:nvPr>
            <p:ph type="subTitle" idx="1"/>
          </p:nvPr>
        </p:nvSpPr>
        <p:spPr>
          <a:xfrm>
            <a:off x="4514041" y="4185236"/>
            <a:ext cx="4090003" cy="428400"/>
          </a:xfrm>
        </p:spPr>
        <p:txBody>
          <a:bodyPr lIns="0" tIns="0" rIns="0" bIns="0">
            <a:noAutofit/>
          </a:bodyPr>
          <a:lstStyle>
            <a:lvl1pPr marL="0" indent="0" algn="l">
              <a:lnSpc>
                <a:spcPct val="110000"/>
              </a:lnSpc>
              <a:spcBef>
                <a:spcPts val="0"/>
              </a:spcBef>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de-DE" dirty="0"/>
          </a:p>
        </p:txBody>
      </p:sp>
      <p:sp>
        <p:nvSpPr>
          <p:cNvPr id="13" name="Textplatzhalter 6"/>
          <p:cNvSpPr>
            <a:spLocks noGrp="1"/>
          </p:cNvSpPr>
          <p:nvPr>
            <p:ph type="body" sz="quarter" idx="16"/>
          </p:nvPr>
        </p:nvSpPr>
        <p:spPr>
          <a:xfrm>
            <a:off x="4514363" y="1112473"/>
            <a:ext cx="4102223" cy="2974440"/>
          </a:xfrm>
        </p:spPr>
        <p:txBody>
          <a:bodyPr anchor="b"/>
          <a:lstStyle>
            <a:lvl1pPr marL="0" indent="0">
              <a:lnSpc>
                <a:spcPct val="90000"/>
              </a:lnSpc>
              <a:spcBef>
                <a:spcPts val="0"/>
              </a:spcBef>
              <a:buFontTx/>
              <a:buNone/>
              <a:defRPr sz="2800" b="1">
                <a:solidFill>
                  <a:schemeClr val="bg1"/>
                </a:solidFill>
              </a:defRPr>
            </a:lvl1pPr>
            <a:lvl2pPr marL="176213" indent="0">
              <a:buFontTx/>
              <a:buNone/>
              <a:defRPr sz="2800" b="1">
                <a:solidFill>
                  <a:schemeClr val="bg1"/>
                </a:solidFill>
              </a:defRPr>
            </a:lvl2pPr>
            <a:lvl3pPr marL="360362" indent="0">
              <a:buFontTx/>
              <a:buNone/>
              <a:defRPr sz="2800" b="1">
                <a:solidFill>
                  <a:schemeClr val="bg1"/>
                </a:solidFill>
              </a:defRPr>
            </a:lvl3pPr>
            <a:lvl4pPr marL="536575" indent="0">
              <a:buFontTx/>
              <a:buNone/>
              <a:defRPr sz="2800" b="1">
                <a:solidFill>
                  <a:schemeClr val="bg1"/>
                </a:solidFill>
              </a:defRPr>
            </a:lvl4pPr>
            <a:lvl5pPr marL="720725" indent="0">
              <a:buFontTx/>
              <a:buNone/>
              <a:defRPr sz="2800" b="1">
                <a:solidFill>
                  <a:schemeClr val="bg1"/>
                </a:solidFill>
              </a:defRPr>
            </a:lvl5pPr>
          </a:lstStyle>
          <a:p>
            <a:pPr lvl="0"/>
            <a:r>
              <a:rPr lang="de-DE" smtClean="0"/>
              <a:t>Textmasterformat bearbeiten</a:t>
            </a:r>
          </a:p>
        </p:txBody>
      </p:sp>
      <p:pic>
        <p:nvPicPr>
          <p:cNvPr id="15" name="Bild 17" descr="100413_Logo_IFK_rgb_black_.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6912" y="5156395"/>
            <a:ext cx="640080" cy="440375"/>
          </a:xfrm>
          <a:prstGeom prst="rect">
            <a:avLst/>
          </a:prstGeom>
        </p:spPr>
      </p:pic>
      <p:sp>
        <p:nvSpPr>
          <p:cNvPr id="9" name="Textfeld 8"/>
          <p:cNvSpPr txBox="1"/>
          <p:nvPr userDrawn="1"/>
        </p:nvSpPr>
        <p:spPr>
          <a:xfrm>
            <a:off x="954000" y="648000"/>
            <a:ext cx="3560400" cy="482400"/>
          </a:xfrm>
          <a:prstGeom prst="rect">
            <a:avLst/>
          </a:prstGeom>
          <a:noFill/>
        </p:spPr>
        <p:txBody>
          <a:bodyPr wrap="square" lIns="0" tIns="0" rIns="0" bIns="0" rtlCol="0">
            <a:noAutofit/>
          </a:bodyPr>
          <a:lstStyle/>
          <a:p>
            <a:pPr marL="0" indent="0">
              <a:buClr>
                <a:schemeClr val="accent1"/>
              </a:buClr>
              <a:buFont typeface="Arial" panose="020B0604020202020204" pitchFamily="34" charset="0"/>
              <a:buNone/>
            </a:pPr>
            <a:r>
              <a:rPr lang="de-DE" sz="1200" dirty="0" smtClean="0"/>
              <a:t>Institute</a:t>
            </a:r>
            <a:r>
              <a:rPr lang="de-DE" sz="1200" baseline="0" dirty="0" smtClean="0"/>
              <a:t> </a:t>
            </a:r>
            <a:r>
              <a:rPr lang="de-DE" sz="1200" dirty="0" err="1" smtClean="0"/>
              <a:t>of</a:t>
            </a:r>
            <a:r>
              <a:rPr lang="de-DE" sz="1200" dirty="0" smtClean="0"/>
              <a:t> </a:t>
            </a:r>
            <a:r>
              <a:rPr lang="de-DE" sz="1200" dirty="0" err="1" smtClean="0"/>
              <a:t>Combustion</a:t>
            </a:r>
            <a:r>
              <a:rPr lang="de-DE" sz="1200" dirty="0" smtClean="0"/>
              <a:t> </a:t>
            </a:r>
            <a:r>
              <a:rPr lang="de-DE" sz="1200" dirty="0" err="1" smtClean="0"/>
              <a:t>and</a:t>
            </a:r>
            <a:r>
              <a:rPr lang="de-DE" sz="1200" dirty="0" smtClean="0"/>
              <a:t> Power Plant Technology </a:t>
            </a:r>
            <a:br>
              <a:rPr lang="de-DE" sz="1200" dirty="0" smtClean="0"/>
            </a:br>
            <a:r>
              <a:rPr lang="de-DE" sz="1200" dirty="0" smtClean="0"/>
              <a:t>Prof. Dr. techn. G. Scheffknecht</a:t>
            </a:r>
          </a:p>
        </p:txBody>
      </p:sp>
      <p:pic>
        <p:nvPicPr>
          <p:cNvPr id="14" name="Grafik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6800" y="344529"/>
            <a:ext cx="2136071" cy="431998"/>
          </a:xfrm>
          <a:prstGeom prst="rect">
            <a:avLst/>
          </a:prstGeom>
        </p:spPr>
      </p:pic>
      <p:pic>
        <p:nvPicPr>
          <p:cNvPr id="10" name="Grafik 9"/>
          <p:cNvPicPr>
            <a:picLocks noChangeAspect="1"/>
          </p:cNvPicPr>
          <p:nvPr userDrawn="1"/>
        </p:nvPicPr>
        <p:blipFill>
          <a:blip r:embed="rId5">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723627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17" name="Grafik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800" y="344529"/>
            <a:ext cx="2136071" cy="431998"/>
          </a:xfrm>
          <a:prstGeom prst="rect">
            <a:avLst/>
          </a:prstGeom>
        </p:spPr>
      </p:pic>
      <p:sp>
        <p:nvSpPr>
          <p:cNvPr id="6" name="Bildplatzhalter 7"/>
          <p:cNvSpPr>
            <a:spLocks noGrp="1" noChangeAspect="1"/>
          </p:cNvSpPr>
          <p:nvPr>
            <p:ph type="pic" sz="quarter" idx="14"/>
          </p:nvPr>
        </p:nvSpPr>
        <p:spPr>
          <a:xfrm>
            <a:off x="396000" y="2124000"/>
            <a:ext cx="1440000" cy="1440000"/>
          </a:xfrm>
          <a:prstGeom prst="ellipse">
            <a:avLst/>
          </a:prstGeom>
          <a:solidFill>
            <a:schemeClr val="bg1">
              <a:lumMod val="95000"/>
            </a:schemeClr>
          </a:solidFill>
        </p:spPr>
        <p:txBody>
          <a:bodyPr tIns="0"/>
          <a:lstStyle>
            <a:lvl1pPr marL="0" indent="0" algn="ctr">
              <a:buNone/>
              <a:defRPr sz="1200"/>
            </a:lvl1pPr>
          </a:lstStyle>
          <a:p>
            <a:r>
              <a:rPr lang="de-DE" smtClean="0"/>
              <a:t>Bild durch Klicken auf Symbol hinzufügen</a:t>
            </a:r>
            <a:endParaRPr lang="en-US"/>
          </a:p>
        </p:txBody>
      </p:sp>
      <p:sp>
        <p:nvSpPr>
          <p:cNvPr id="7" name="Textplatzhalter 10"/>
          <p:cNvSpPr>
            <a:spLocks noGrp="1"/>
          </p:cNvSpPr>
          <p:nvPr>
            <p:ph type="body" sz="quarter" idx="15" hasCustomPrompt="1"/>
          </p:nvPr>
        </p:nvSpPr>
        <p:spPr>
          <a:xfrm>
            <a:off x="2174400" y="2325600"/>
            <a:ext cx="3290054" cy="216000"/>
          </a:xfrm>
        </p:spPr>
        <p:txBody>
          <a:bodyPr/>
          <a:lstStyle>
            <a:lvl1pPr marL="0" indent="0">
              <a:buNone/>
              <a:defRPr sz="1200" b="1">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9" name="Textfeld 8"/>
          <p:cNvSpPr txBox="1"/>
          <p:nvPr userDrawn="1"/>
        </p:nvSpPr>
        <p:spPr>
          <a:xfrm>
            <a:off x="2174400" y="2757600"/>
            <a:ext cx="2211862" cy="808916"/>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dirty="0" err="1" smtClean="0"/>
              <a:t>e-mail</a:t>
            </a:r>
            <a:r>
              <a:rPr lang="de-DE" dirty="0" smtClean="0"/>
              <a:t>	</a:t>
            </a:r>
          </a:p>
          <a:p>
            <a:pPr lvl="0">
              <a:spcBef>
                <a:spcPts val="200"/>
              </a:spcBef>
              <a:spcAft>
                <a:spcPts val="0"/>
              </a:spcAft>
              <a:tabLst>
                <a:tab pos="541338" algn="l"/>
              </a:tabLst>
            </a:pPr>
            <a:r>
              <a:rPr lang="de-DE" dirty="0" err="1" smtClean="0"/>
              <a:t>phone</a:t>
            </a:r>
            <a:r>
              <a:rPr lang="de-DE" dirty="0" smtClean="0"/>
              <a:t> 	+49 711 685-</a:t>
            </a:r>
          </a:p>
          <a:p>
            <a:pPr marL="0" marR="0" lvl="0" indent="0" algn="l" defTabSz="685800" rtl="0" eaLnBrk="1" fontAlgn="auto" latinLnBrk="0" hangingPunct="1">
              <a:lnSpc>
                <a:spcPct val="120000"/>
              </a:lnSpc>
              <a:spcBef>
                <a:spcPts val="200"/>
              </a:spcBef>
              <a:spcAft>
                <a:spcPts val="0"/>
              </a:spcAft>
              <a:buClr>
                <a:schemeClr val="accent2"/>
              </a:buClr>
              <a:buSzTx/>
              <a:buFont typeface="Arial" panose="020B0604020202020204" pitchFamily="34" charset="0"/>
              <a:buNone/>
              <a:tabLst>
                <a:tab pos="541338" algn="l"/>
              </a:tabLst>
              <a:defRPr/>
            </a:pPr>
            <a:r>
              <a:rPr lang="de-DE" dirty="0" smtClean="0"/>
              <a:t>fax 	+49 711 685-</a:t>
            </a:r>
          </a:p>
        </p:txBody>
      </p:sp>
      <p:sp>
        <p:nvSpPr>
          <p:cNvPr id="8" name="Textplatzhalter 10"/>
          <p:cNvSpPr>
            <a:spLocks noGrp="1"/>
          </p:cNvSpPr>
          <p:nvPr>
            <p:ph type="body" sz="quarter" idx="16" hasCustomPrompt="1"/>
          </p:nvPr>
        </p:nvSpPr>
        <p:spPr>
          <a:xfrm>
            <a:off x="3621600" y="3001893"/>
            <a:ext cx="649267" cy="23833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10" name="Textplatzhalter 10"/>
          <p:cNvSpPr>
            <a:spLocks noGrp="1"/>
          </p:cNvSpPr>
          <p:nvPr>
            <p:ph type="body" sz="quarter" idx="17" hasCustomPrompt="1"/>
          </p:nvPr>
        </p:nvSpPr>
        <p:spPr>
          <a:xfrm>
            <a:off x="3621600" y="3249157"/>
            <a:ext cx="649267" cy="23833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11" name="Textfeld 10"/>
          <p:cNvSpPr txBox="1"/>
          <p:nvPr userDrawn="1"/>
        </p:nvSpPr>
        <p:spPr>
          <a:xfrm>
            <a:off x="2174400" y="3693600"/>
            <a:ext cx="3600000" cy="218692"/>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dirty="0" smtClean="0"/>
              <a:t>University</a:t>
            </a:r>
            <a:r>
              <a:rPr lang="de-DE" baseline="0" dirty="0" smtClean="0"/>
              <a:t> </a:t>
            </a:r>
            <a:r>
              <a:rPr lang="de-DE" baseline="0" dirty="0" err="1" smtClean="0"/>
              <a:t>of</a:t>
            </a:r>
            <a:r>
              <a:rPr lang="de-DE" dirty="0" smtClean="0"/>
              <a:t> Stuttgart</a:t>
            </a:r>
          </a:p>
        </p:txBody>
      </p:sp>
      <p:sp>
        <p:nvSpPr>
          <p:cNvPr id="15" name="Textplatzhalter 10"/>
          <p:cNvSpPr>
            <a:spLocks noGrp="1"/>
          </p:cNvSpPr>
          <p:nvPr>
            <p:ph type="body" sz="quarter" idx="19" hasCustomPrompt="1"/>
          </p:nvPr>
        </p:nvSpPr>
        <p:spPr>
          <a:xfrm>
            <a:off x="2717045" y="2757117"/>
            <a:ext cx="2747409" cy="216000"/>
          </a:xfrm>
        </p:spPr>
        <p:txBody>
          <a:bodyPr/>
          <a:lstStyle>
            <a:lvl1pPr marL="0" indent="0">
              <a:buNone/>
              <a:defRPr sz="1200" b="0">
                <a:solidFill>
                  <a:schemeClr val="tx1">
                    <a:lumMod val="75000"/>
                    <a:lumOff val="25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Adresse eingeben</a:t>
            </a:r>
          </a:p>
        </p:txBody>
      </p:sp>
      <p:sp>
        <p:nvSpPr>
          <p:cNvPr id="16" name="Textfeld 15"/>
          <p:cNvSpPr txBox="1"/>
          <p:nvPr userDrawn="1"/>
        </p:nvSpPr>
        <p:spPr>
          <a:xfrm>
            <a:off x="410400" y="1508400"/>
            <a:ext cx="2160000" cy="324000"/>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sz="2000" b="1" smtClean="0"/>
              <a:t>Thank</a:t>
            </a:r>
            <a:r>
              <a:rPr lang="de-DE" sz="2000" b="1" baseline="0" smtClean="0"/>
              <a:t> you!</a:t>
            </a:r>
            <a:endParaRPr lang="de-DE" sz="2000" b="1" dirty="0" smtClean="0"/>
          </a:p>
        </p:txBody>
      </p:sp>
      <p:pic>
        <p:nvPicPr>
          <p:cNvPr id="14" name="Grafik 13"/>
          <p:cNvPicPr>
            <a:picLocks noChangeAspect="1"/>
          </p:cNvPicPr>
          <p:nvPr userDrawn="1"/>
        </p:nvPicPr>
        <p:blipFill rotWithShape="1">
          <a:blip r:embed="rId3">
            <a:extLst>
              <a:ext uri="{28A0092B-C50C-407E-A947-70E740481C1C}">
                <a14:useLocalDpi xmlns:a14="http://schemas.microsoft.com/office/drawing/2010/main" val="0"/>
              </a:ext>
            </a:extLst>
          </a:blip>
          <a:srcRect l="23763" t="1" b="-1"/>
          <a:stretch/>
        </p:blipFill>
        <p:spPr>
          <a:xfrm>
            <a:off x="914400" y="656409"/>
            <a:ext cx="1628471" cy="168351"/>
          </a:xfrm>
          <a:prstGeom prst="rect">
            <a:avLst/>
          </a:prstGeom>
        </p:spPr>
      </p:pic>
      <p:sp>
        <p:nvSpPr>
          <p:cNvPr id="18" name="Textplatzhalter 10"/>
          <p:cNvSpPr txBox="1">
            <a:spLocks/>
          </p:cNvSpPr>
          <p:nvPr userDrawn="1"/>
        </p:nvSpPr>
        <p:spPr>
          <a:xfrm>
            <a:off x="2174400" y="4168800"/>
            <a:ext cx="3600000" cy="216000"/>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Clr>
                <a:schemeClr val="accent1"/>
              </a:buClr>
              <a:buFont typeface="Arial" panose="020B0604020202020204" pitchFamily="34" charset="0"/>
              <a:buNone/>
              <a:defRPr sz="1200" b="0" kern="1200">
                <a:solidFill>
                  <a:schemeClr val="tx1">
                    <a:lumMod val="75000"/>
                    <a:lumOff val="25000"/>
                  </a:schemeClr>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bg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ct val="0"/>
              </a:spcAft>
              <a:buClr>
                <a:srgbClr val="00CC99"/>
              </a:buClr>
            </a:pPr>
            <a:r>
              <a:rPr lang="de-DE" dirty="0" smtClean="0">
                <a:solidFill>
                  <a:srgbClr val="323232">
                    <a:lumMod val="75000"/>
                    <a:lumOff val="25000"/>
                  </a:srgbClr>
                </a:solidFill>
                <a:latin typeface="Arial"/>
              </a:rPr>
              <a:t>Pfaffenwaldring 23 </a:t>
            </a:r>
            <a:r>
              <a:rPr lang="de-DE" dirty="0" smtClean="0">
                <a:solidFill>
                  <a:srgbClr val="323232">
                    <a:lumMod val="75000"/>
                    <a:lumOff val="25000"/>
                  </a:srgbClr>
                </a:solidFill>
                <a:latin typeface="Arial"/>
                <a:sym typeface="Symbol"/>
              </a:rPr>
              <a:t> 70569 Stuttgart</a:t>
            </a:r>
            <a:r>
              <a:rPr lang="de-DE" dirty="0" smtClean="0">
                <a:solidFill>
                  <a:srgbClr val="323232">
                    <a:lumMod val="75000"/>
                    <a:lumOff val="25000"/>
                  </a:srgbClr>
                </a:solidFill>
                <a:latin typeface="+mn-lt"/>
              </a:rPr>
              <a:t> </a:t>
            </a:r>
            <a:r>
              <a:rPr lang="de-DE" dirty="0" smtClean="0">
                <a:solidFill>
                  <a:srgbClr val="323232">
                    <a:lumMod val="75000"/>
                    <a:lumOff val="25000"/>
                  </a:srgbClr>
                </a:solidFill>
                <a:latin typeface="+mn-lt"/>
                <a:sym typeface="Symbol"/>
              </a:rPr>
              <a:t> Germany</a:t>
            </a:r>
            <a:endParaRPr lang="de-DE" dirty="0">
              <a:solidFill>
                <a:srgbClr val="323232">
                  <a:lumMod val="75000"/>
                  <a:lumOff val="25000"/>
                </a:srgbClr>
              </a:solidFill>
              <a:latin typeface="Arial"/>
            </a:endParaRPr>
          </a:p>
        </p:txBody>
      </p:sp>
      <p:sp>
        <p:nvSpPr>
          <p:cNvPr id="19" name="Textplatzhalter 10"/>
          <p:cNvSpPr txBox="1">
            <a:spLocks/>
          </p:cNvSpPr>
          <p:nvPr userDrawn="1"/>
        </p:nvSpPr>
        <p:spPr>
          <a:xfrm>
            <a:off x="2174399" y="3932546"/>
            <a:ext cx="3600000" cy="216000"/>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Clr>
                <a:schemeClr val="accent1"/>
              </a:buClr>
              <a:buFont typeface="Arial" panose="020B0604020202020204" pitchFamily="34" charset="0"/>
              <a:buNone/>
              <a:defRPr sz="1200" b="0" kern="1200">
                <a:solidFill>
                  <a:schemeClr val="tx1">
                    <a:lumMod val="75000"/>
                    <a:lumOff val="25000"/>
                  </a:schemeClr>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bg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ct val="0"/>
              </a:spcAft>
              <a:buClr>
                <a:srgbClr val="00CC99"/>
              </a:buClr>
            </a:pPr>
            <a:r>
              <a:rPr lang="de-DE" dirty="0" smtClean="0">
                <a:solidFill>
                  <a:srgbClr val="323232">
                    <a:lumMod val="75000"/>
                    <a:lumOff val="25000"/>
                  </a:srgbClr>
                </a:solidFill>
                <a:latin typeface="Arial"/>
              </a:rPr>
              <a:t>Institute</a:t>
            </a:r>
            <a:r>
              <a:rPr lang="de-DE" baseline="0" dirty="0" smtClean="0">
                <a:solidFill>
                  <a:srgbClr val="323232">
                    <a:lumMod val="75000"/>
                    <a:lumOff val="25000"/>
                  </a:srgbClr>
                </a:solidFill>
                <a:latin typeface="Arial"/>
              </a:rPr>
              <a:t> </a:t>
            </a:r>
            <a:r>
              <a:rPr lang="de-DE" baseline="0" dirty="0" err="1" smtClean="0">
                <a:solidFill>
                  <a:srgbClr val="323232">
                    <a:lumMod val="75000"/>
                    <a:lumOff val="25000"/>
                  </a:srgbClr>
                </a:solidFill>
                <a:latin typeface="Arial"/>
              </a:rPr>
              <a:t>of</a:t>
            </a:r>
            <a:r>
              <a:rPr lang="de-DE" baseline="0" dirty="0" smtClean="0">
                <a:solidFill>
                  <a:srgbClr val="323232">
                    <a:lumMod val="75000"/>
                    <a:lumOff val="25000"/>
                  </a:srgbClr>
                </a:solidFill>
                <a:latin typeface="Arial"/>
              </a:rPr>
              <a:t> </a:t>
            </a:r>
            <a:r>
              <a:rPr lang="de-DE" baseline="0" dirty="0" err="1" smtClean="0">
                <a:solidFill>
                  <a:srgbClr val="323232">
                    <a:lumMod val="75000"/>
                    <a:lumOff val="25000"/>
                  </a:srgbClr>
                </a:solidFill>
                <a:latin typeface="Arial"/>
              </a:rPr>
              <a:t>Combustion</a:t>
            </a:r>
            <a:r>
              <a:rPr lang="de-DE" baseline="0" dirty="0" smtClean="0">
                <a:solidFill>
                  <a:srgbClr val="323232">
                    <a:lumMod val="75000"/>
                    <a:lumOff val="25000"/>
                  </a:srgbClr>
                </a:solidFill>
                <a:latin typeface="Arial"/>
              </a:rPr>
              <a:t> </a:t>
            </a:r>
            <a:r>
              <a:rPr lang="de-DE" baseline="0" dirty="0" err="1" smtClean="0">
                <a:solidFill>
                  <a:srgbClr val="323232">
                    <a:lumMod val="75000"/>
                    <a:lumOff val="25000"/>
                  </a:srgbClr>
                </a:solidFill>
                <a:latin typeface="Arial"/>
              </a:rPr>
              <a:t>and</a:t>
            </a:r>
            <a:r>
              <a:rPr lang="de-DE" baseline="0" dirty="0" smtClean="0">
                <a:solidFill>
                  <a:srgbClr val="323232">
                    <a:lumMod val="75000"/>
                    <a:lumOff val="25000"/>
                  </a:srgbClr>
                </a:solidFill>
                <a:latin typeface="Arial"/>
              </a:rPr>
              <a:t> Power Plant Technology</a:t>
            </a:r>
            <a:endParaRPr lang="de-DE" dirty="0">
              <a:solidFill>
                <a:srgbClr val="323232">
                  <a:lumMod val="75000"/>
                  <a:lumOff val="25000"/>
                </a:srgbClr>
              </a:solidFill>
              <a:latin typeface="Arial"/>
            </a:endParaRPr>
          </a:p>
        </p:txBody>
      </p:sp>
      <p:pic>
        <p:nvPicPr>
          <p:cNvPr id="20" name="Bild 17" descr="100413_Logo_IFK_rgb_black_.jp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74400" y="4677752"/>
            <a:ext cx="640080" cy="440375"/>
          </a:xfrm>
          <a:prstGeom prst="rect">
            <a:avLst/>
          </a:prstGeom>
        </p:spPr>
      </p:pic>
      <p:pic>
        <p:nvPicPr>
          <p:cNvPr id="22" name="Grafik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53976" y="4631169"/>
            <a:ext cx="643369" cy="486958"/>
          </a:xfrm>
          <a:prstGeom prst="rect">
            <a:avLst/>
          </a:prstGeom>
        </p:spPr>
      </p:pic>
      <p:pic>
        <p:nvPicPr>
          <p:cNvPr id="23" name="Grafik 22"/>
          <p:cNvPicPr>
            <a:picLocks noChangeAspect="1"/>
          </p:cNvPicPr>
          <p:nvPr userDrawn="1"/>
        </p:nvPicPr>
        <p:blipFill>
          <a:blip r:embed="rId6">
            <a:grayscl/>
            <a:extLst>
              <a:ext uri="{28A0092B-C50C-407E-A947-70E740481C1C}">
                <a14:useLocalDpi xmlns:a14="http://schemas.microsoft.com/office/drawing/2010/main" val="0"/>
              </a:ext>
            </a:extLst>
          </a:blip>
          <a:stretch>
            <a:fillRect/>
          </a:stretch>
        </p:blipFill>
        <p:spPr>
          <a:xfrm>
            <a:off x="4136841" y="4617583"/>
            <a:ext cx="514130" cy="514130"/>
          </a:xfrm>
          <a:prstGeom prst="rect">
            <a:avLst/>
          </a:prstGeom>
        </p:spPr>
      </p:pic>
    </p:spTree>
    <p:extLst>
      <p:ext uri="{BB962C8B-B14F-4D97-AF65-F5344CB8AC3E}">
        <p14:creationId xmlns:p14="http://schemas.microsoft.com/office/powerpoint/2010/main" val="40896968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blau">
    <p:spTree>
      <p:nvGrpSpPr>
        <p:cNvPr id="1" name=""/>
        <p:cNvGrpSpPr/>
        <p:nvPr/>
      </p:nvGrpSpPr>
      <p:grpSpPr>
        <a:xfrm>
          <a:off x="0" y="0"/>
          <a:ext cx="0" cy="0"/>
          <a:chOff x="0" y="0"/>
          <a:chExt cx="0" cy="0"/>
        </a:xfrm>
      </p:grpSpPr>
      <p:sp>
        <p:nvSpPr>
          <p:cNvPr id="13" name="bk object 16"/>
          <p:cNvSpPr/>
          <p:nvPr userDrawn="1"/>
        </p:nvSpPr>
        <p:spPr>
          <a:xfrm>
            <a:off x="0" y="0"/>
            <a:ext cx="9144000" cy="5715000"/>
          </a:xfrm>
          <a:prstGeom prst="rect">
            <a:avLst/>
          </a:prstGeom>
          <a:blipFill>
            <a:blip r:embed="rId2" cstate="print"/>
            <a:stretch>
              <a:fillRect/>
            </a:stretch>
          </a:blipFill>
        </p:spPr>
        <p:txBody>
          <a:bodyPr wrap="square" lIns="0" tIns="0" rIns="0" bIns="0" rtlCol="0"/>
          <a:lstStyle/>
          <a:p>
            <a:endParaRPr lang="de-DE" dirty="0"/>
          </a:p>
        </p:txBody>
      </p:sp>
      <p:pic>
        <p:nvPicPr>
          <p:cNvPr id="18" name="Grafik 17"/>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406800" y="344529"/>
            <a:ext cx="2136071" cy="431998"/>
          </a:xfrm>
          <a:prstGeom prst="rect">
            <a:avLst/>
          </a:prstGeom>
        </p:spPr>
      </p:pic>
      <p:sp>
        <p:nvSpPr>
          <p:cNvPr id="6" name="Bildplatzhalter 7"/>
          <p:cNvSpPr>
            <a:spLocks noGrp="1" noChangeAspect="1"/>
          </p:cNvSpPr>
          <p:nvPr>
            <p:ph type="pic" sz="quarter" idx="14"/>
          </p:nvPr>
        </p:nvSpPr>
        <p:spPr>
          <a:xfrm>
            <a:off x="410400" y="2124000"/>
            <a:ext cx="1440000" cy="1440000"/>
          </a:xfrm>
          <a:prstGeom prst="ellipse">
            <a:avLst/>
          </a:prstGeom>
          <a:solidFill>
            <a:schemeClr val="bg1"/>
          </a:solidFill>
        </p:spPr>
        <p:txBody>
          <a:bodyPr tIns="0"/>
          <a:lstStyle>
            <a:lvl1pPr marL="0" indent="0" algn="ctr">
              <a:buNone/>
              <a:defRPr sz="1200"/>
            </a:lvl1pPr>
          </a:lstStyle>
          <a:p>
            <a:r>
              <a:rPr lang="de-DE" smtClean="0"/>
              <a:t>Bild durch Klicken auf Symbol hinzufügen</a:t>
            </a:r>
            <a:endParaRPr lang="en-US" dirty="0"/>
          </a:p>
        </p:txBody>
      </p:sp>
      <p:sp>
        <p:nvSpPr>
          <p:cNvPr id="7" name="Textplatzhalter 10"/>
          <p:cNvSpPr>
            <a:spLocks noGrp="1"/>
          </p:cNvSpPr>
          <p:nvPr>
            <p:ph type="body" sz="quarter" idx="15" hasCustomPrompt="1"/>
          </p:nvPr>
        </p:nvSpPr>
        <p:spPr>
          <a:xfrm>
            <a:off x="2174400" y="2325600"/>
            <a:ext cx="3290054" cy="216000"/>
          </a:xfrm>
        </p:spPr>
        <p:txBody>
          <a:bodyPr/>
          <a:lstStyle>
            <a:lvl1pPr marL="0" indent="0">
              <a:buNone/>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Name</a:t>
            </a:r>
          </a:p>
        </p:txBody>
      </p:sp>
      <p:sp>
        <p:nvSpPr>
          <p:cNvPr id="15" name="Textplatzhalter 10"/>
          <p:cNvSpPr>
            <a:spLocks noGrp="1"/>
          </p:cNvSpPr>
          <p:nvPr>
            <p:ph type="body" sz="quarter" idx="19" hasCustomPrompt="1"/>
          </p:nvPr>
        </p:nvSpPr>
        <p:spPr>
          <a:xfrm>
            <a:off x="2717045" y="2757117"/>
            <a:ext cx="2747409" cy="21600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Adresse eingeben</a:t>
            </a:r>
          </a:p>
        </p:txBody>
      </p:sp>
      <p:sp>
        <p:nvSpPr>
          <p:cNvPr id="16" name="Textfeld 15"/>
          <p:cNvSpPr txBox="1"/>
          <p:nvPr userDrawn="1"/>
        </p:nvSpPr>
        <p:spPr>
          <a:xfrm>
            <a:off x="410400" y="1506972"/>
            <a:ext cx="2160000" cy="324000"/>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en-US" sz="2000" b="1" noProof="0" dirty="0" smtClean="0">
                <a:solidFill>
                  <a:schemeClr val="bg1"/>
                </a:solidFill>
              </a:rPr>
              <a:t>Thank</a:t>
            </a:r>
            <a:r>
              <a:rPr lang="de-DE" sz="2000" b="1" dirty="0" smtClean="0">
                <a:solidFill>
                  <a:schemeClr val="bg1"/>
                </a:solidFill>
              </a:rPr>
              <a:t> </a:t>
            </a:r>
            <a:r>
              <a:rPr lang="de-DE" sz="2000" b="1" dirty="0" err="1" smtClean="0">
                <a:solidFill>
                  <a:schemeClr val="bg1"/>
                </a:solidFill>
              </a:rPr>
              <a:t>you</a:t>
            </a:r>
            <a:r>
              <a:rPr lang="de-DE" sz="2000" b="1" dirty="0" smtClean="0">
                <a:solidFill>
                  <a:schemeClr val="bg1"/>
                </a:solidFill>
              </a:rPr>
              <a:t>!</a:t>
            </a:r>
          </a:p>
        </p:txBody>
      </p:sp>
      <p:pic>
        <p:nvPicPr>
          <p:cNvPr id="14" name="Grafik 13"/>
          <p:cNvPicPr>
            <a:picLocks noChangeAspect="1"/>
          </p:cNvPicPr>
          <p:nvPr userDrawn="1"/>
        </p:nvPicPr>
        <p:blipFill rotWithShape="1">
          <a:blip r:embed="rId4">
            <a:biLevel thresh="25000"/>
            <a:extLst>
              <a:ext uri="{28A0092B-C50C-407E-A947-70E740481C1C}">
                <a14:useLocalDpi xmlns:a14="http://schemas.microsoft.com/office/drawing/2010/main" val="0"/>
              </a:ext>
            </a:extLst>
          </a:blip>
          <a:srcRect l="23763" t="1" b="-1"/>
          <a:stretch/>
        </p:blipFill>
        <p:spPr>
          <a:xfrm>
            <a:off x="914400" y="656409"/>
            <a:ext cx="1628471" cy="168351"/>
          </a:xfrm>
          <a:prstGeom prst="rect">
            <a:avLst/>
          </a:prstGeom>
        </p:spPr>
      </p:pic>
      <p:sp>
        <p:nvSpPr>
          <p:cNvPr id="19" name="Textfeld 18"/>
          <p:cNvSpPr txBox="1"/>
          <p:nvPr userDrawn="1"/>
        </p:nvSpPr>
        <p:spPr>
          <a:xfrm>
            <a:off x="2174400" y="2757600"/>
            <a:ext cx="2211862" cy="808916"/>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dirty="0" err="1" smtClean="0">
                <a:solidFill>
                  <a:schemeClr val="bg1"/>
                </a:solidFill>
              </a:rPr>
              <a:t>e-mail</a:t>
            </a:r>
            <a:r>
              <a:rPr lang="de-DE" dirty="0" smtClean="0">
                <a:solidFill>
                  <a:schemeClr val="bg1"/>
                </a:solidFill>
              </a:rPr>
              <a:t>	</a:t>
            </a:r>
          </a:p>
          <a:p>
            <a:pPr lvl="0">
              <a:spcBef>
                <a:spcPts val="200"/>
              </a:spcBef>
              <a:spcAft>
                <a:spcPts val="0"/>
              </a:spcAft>
              <a:tabLst>
                <a:tab pos="541338" algn="l"/>
              </a:tabLst>
            </a:pPr>
            <a:r>
              <a:rPr lang="de-DE" dirty="0" err="1" smtClean="0">
                <a:solidFill>
                  <a:schemeClr val="bg1"/>
                </a:solidFill>
              </a:rPr>
              <a:t>phone</a:t>
            </a:r>
            <a:r>
              <a:rPr lang="de-DE" dirty="0" smtClean="0">
                <a:solidFill>
                  <a:schemeClr val="bg1"/>
                </a:solidFill>
              </a:rPr>
              <a:t> 	+49 711 685-</a:t>
            </a:r>
          </a:p>
          <a:p>
            <a:pPr marL="0" marR="0" lvl="0" indent="0" algn="l" defTabSz="685800" rtl="0" eaLnBrk="1" fontAlgn="auto" latinLnBrk="0" hangingPunct="1">
              <a:lnSpc>
                <a:spcPct val="120000"/>
              </a:lnSpc>
              <a:spcBef>
                <a:spcPts val="200"/>
              </a:spcBef>
              <a:spcAft>
                <a:spcPts val="0"/>
              </a:spcAft>
              <a:buClr>
                <a:schemeClr val="accent2"/>
              </a:buClr>
              <a:buSzTx/>
              <a:buFont typeface="Arial" panose="020B0604020202020204" pitchFamily="34" charset="0"/>
              <a:buNone/>
              <a:tabLst>
                <a:tab pos="541338" algn="l"/>
              </a:tabLst>
              <a:defRPr/>
            </a:pPr>
            <a:r>
              <a:rPr lang="de-DE" dirty="0" smtClean="0">
                <a:solidFill>
                  <a:schemeClr val="bg1"/>
                </a:solidFill>
              </a:rPr>
              <a:t>fax 	+49 711 685-</a:t>
            </a:r>
          </a:p>
        </p:txBody>
      </p:sp>
      <p:sp>
        <p:nvSpPr>
          <p:cNvPr id="21" name="Textplatzhalter 10"/>
          <p:cNvSpPr>
            <a:spLocks noGrp="1"/>
          </p:cNvSpPr>
          <p:nvPr>
            <p:ph type="body" sz="quarter" idx="16" hasCustomPrompt="1"/>
          </p:nvPr>
        </p:nvSpPr>
        <p:spPr>
          <a:xfrm>
            <a:off x="3621909" y="3001893"/>
            <a:ext cx="649267" cy="23833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22" name="Textplatzhalter 10"/>
          <p:cNvSpPr>
            <a:spLocks noGrp="1"/>
          </p:cNvSpPr>
          <p:nvPr>
            <p:ph type="body" sz="quarter" idx="17" hasCustomPrompt="1"/>
          </p:nvPr>
        </p:nvSpPr>
        <p:spPr>
          <a:xfrm>
            <a:off x="3621909" y="3249157"/>
            <a:ext cx="649267" cy="238330"/>
          </a:xfrm>
        </p:spPr>
        <p:txBody>
          <a:bodyPr/>
          <a:lstStyle>
            <a:lvl1pPr marL="0" indent="0">
              <a:buNone/>
              <a:defRPr sz="1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smtClean="0"/>
              <a:t>#####</a:t>
            </a:r>
          </a:p>
        </p:txBody>
      </p:sp>
      <p:sp>
        <p:nvSpPr>
          <p:cNvPr id="23" name="Textfeld 22"/>
          <p:cNvSpPr txBox="1"/>
          <p:nvPr userDrawn="1"/>
        </p:nvSpPr>
        <p:spPr>
          <a:xfrm>
            <a:off x="2174400" y="3693600"/>
            <a:ext cx="3600000" cy="218692"/>
          </a:xfrm>
          <a:prstGeom prst="rect">
            <a:avLst/>
          </a:prstGeom>
        </p:spPr>
        <p:txBody>
          <a:bodyPr vert="horz" lIns="0" tIns="0" rIns="0" bIns="0" rtlCol="0">
            <a:noAutofit/>
          </a:bodyPr>
          <a:lstStyle>
            <a:lvl1pPr lvl="0" indent="0" defTabSz="685800">
              <a:lnSpc>
                <a:spcPct val="120000"/>
              </a:lnSpc>
              <a:spcBef>
                <a:spcPts val="750"/>
              </a:spcBef>
              <a:buClr>
                <a:schemeClr val="accent2"/>
              </a:buClr>
              <a:buFont typeface="Arial" panose="020B0604020202020204" pitchFamily="34" charset="0"/>
              <a:buNone/>
              <a:defRPr sz="1200" b="0">
                <a:solidFill>
                  <a:schemeClr val="tx1">
                    <a:lumMod val="75000"/>
                    <a:lumOff val="25000"/>
                  </a:schemeClr>
                </a:solidFill>
              </a:defRPr>
            </a:lvl1pPr>
            <a:lvl2pPr marL="449263" indent="-273050" defTabSz="685800">
              <a:lnSpc>
                <a:spcPct val="120000"/>
              </a:lnSpc>
              <a:spcBef>
                <a:spcPts val="375"/>
              </a:spcBef>
              <a:buFont typeface="Arial" panose="020B0604020202020204" pitchFamily="34" charset="0"/>
              <a:buChar char="–"/>
              <a:defRPr sz="1800">
                <a:solidFill>
                  <a:schemeClr val="bg1"/>
                </a:solidFill>
              </a:defRPr>
            </a:lvl2pPr>
            <a:lvl3pPr marL="715963" indent="-266700" defTabSz="685800">
              <a:lnSpc>
                <a:spcPct val="120000"/>
              </a:lnSpc>
              <a:spcBef>
                <a:spcPts val="375"/>
              </a:spcBef>
              <a:buFont typeface="Arial" panose="020B0604020202020204" pitchFamily="34" charset="0"/>
              <a:buChar char="–"/>
              <a:defRPr sz="1800">
                <a:solidFill>
                  <a:schemeClr val="bg1"/>
                </a:solidFill>
              </a:defRPr>
            </a:lvl3pPr>
            <a:lvl4pPr marL="987425" indent="-271463" defTabSz="685800">
              <a:lnSpc>
                <a:spcPct val="120000"/>
              </a:lnSpc>
              <a:spcBef>
                <a:spcPts val="375"/>
              </a:spcBef>
              <a:buFont typeface="Arial" panose="020B0604020202020204" pitchFamily="34" charset="0"/>
              <a:buChar char="–"/>
              <a:defRPr sz="1800">
                <a:solidFill>
                  <a:schemeClr val="bg1"/>
                </a:solidFill>
              </a:defRPr>
            </a:lvl4pPr>
            <a:lvl5pPr marL="1254125" indent="-266700" defTabSz="685800">
              <a:lnSpc>
                <a:spcPct val="120000"/>
              </a:lnSpc>
              <a:spcBef>
                <a:spcPts val="375"/>
              </a:spcBef>
              <a:buFont typeface="Arial" panose="020B0604020202020204" pitchFamily="34" charset="0"/>
              <a:buChar char="–"/>
              <a:defRPr sz="1800">
                <a:solidFill>
                  <a:schemeClr val="bg1"/>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0">
              <a:spcBef>
                <a:spcPts val="200"/>
              </a:spcBef>
              <a:spcAft>
                <a:spcPts val="0"/>
              </a:spcAft>
              <a:tabLst>
                <a:tab pos="541338" algn="l"/>
              </a:tabLst>
            </a:pPr>
            <a:r>
              <a:rPr lang="de-DE" dirty="0" smtClean="0">
                <a:solidFill>
                  <a:schemeClr val="bg1"/>
                </a:solidFill>
              </a:rPr>
              <a:t>University</a:t>
            </a:r>
            <a:r>
              <a:rPr lang="de-DE" baseline="0" dirty="0" smtClean="0">
                <a:solidFill>
                  <a:schemeClr val="bg1"/>
                </a:solidFill>
              </a:rPr>
              <a:t> </a:t>
            </a:r>
            <a:r>
              <a:rPr lang="de-DE" baseline="0" dirty="0" err="1" smtClean="0">
                <a:solidFill>
                  <a:schemeClr val="bg1"/>
                </a:solidFill>
              </a:rPr>
              <a:t>of</a:t>
            </a:r>
            <a:r>
              <a:rPr lang="de-DE" dirty="0" smtClean="0">
                <a:solidFill>
                  <a:schemeClr val="bg1"/>
                </a:solidFill>
              </a:rPr>
              <a:t> Stuttgart</a:t>
            </a:r>
          </a:p>
        </p:txBody>
      </p:sp>
      <p:sp>
        <p:nvSpPr>
          <p:cNvPr id="24" name="Textplatzhalter 10"/>
          <p:cNvSpPr txBox="1">
            <a:spLocks/>
          </p:cNvSpPr>
          <p:nvPr userDrawn="1"/>
        </p:nvSpPr>
        <p:spPr>
          <a:xfrm>
            <a:off x="2174400" y="4168800"/>
            <a:ext cx="3600000" cy="216000"/>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Clr>
                <a:schemeClr val="accent1"/>
              </a:buClr>
              <a:buFont typeface="Arial" panose="020B0604020202020204" pitchFamily="34" charset="0"/>
              <a:buNone/>
              <a:defRPr sz="1200" b="0" kern="1200">
                <a:solidFill>
                  <a:schemeClr val="tx1">
                    <a:lumMod val="75000"/>
                    <a:lumOff val="25000"/>
                  </a:schemeClr>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bg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ct val="0"/>
              </a:spcAft>
              <a:buClr>
                <a:srgbClr val="00CC99"/>
              </a:buClr>
            </a:pPr>
            <a:r>
              <a:rPr lang="de-DE" dirty="0" smtClean="0">
                <a:solidFill>
                  <a:schemeClr val="bg1"/>
                </a:solidFill>
                <a:latin typeface="Arial"/>
              </a:rPr>
              <a:t>Pfaffenwaldring 23 </a:t>
            </a:r>
            <a:r>
              <a:rPr lang="de-DE" dirty="0" smtClean="0">
                <a:solidFill>
                  <a:schemeClr val="bg1"/>
                </a:solidFill>
                <a:latin typeface="Arial"/>
                <a:sym typeface="Symbol"/>
              </a:rPr>
              <a:t> 70569 Stuttgart</a:t>
            </a:r>
            <a:r>
              <a:rPr lang="de-DE" dirty="0" smtClean="0">
                <a:solidFill>
                  <a:schemeClr val="bg1"/>
                </a:solidFill>
                <a:latin typeface="+mn-lt"/>
              </a:rPr>
              <a:t> </a:t>
            </a:r>
            <a:r>
              <a:rPr lang="de-DE" dirty="0" smtClean="0">
                <a:solidFill>
                  <a:schemeClr val="bg1"/>
                </a:solidFill>
                <a:latin typeface="+mn-lt"/>
                <a:sym typeface="Symbol"/>
              </a:rPr>
              <a:t> Germany</a:t>
            </a:r>
            <a:endParaRPr lang="de-DE" dirty="0">
              <a:solidFill>
                <a:schemeClr val="bg1"/>
              </a:solidFill>
              <a:latin typeface="Arial"/>
            </a:endParaRPr>
          </a:p>
        </p:txBody>
      </p:sp>
      <p:sp>
        <p:nvSpPr>
          <p:cNvPr id="25" name="Textplatzhalter 10"/>
          <p:cNvSpPr txBox="1">
            <a:spLocks/>
          </p:cNvSpPr>
          <p:nvPr userDrawn="1"/>
        </p:nvSpPr>
        <p:spPr>
          <a:xfrm>
            <a:off x="2174399" y="3932546"/>
            <a:ext cx="3600000" cy="216000"/>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Clr>
                <a:schemeClr val="accent1"/>
              </a:buClr>
              <a:buFont typeface="Arial" panose="020B0604020202020204" pitchFamily="34" charset="0"/>
              <a:buNone/>
              <a:defRPr sz="1200" b="0" kern="1200">
                <a:solidFill>
                  <a:schemeClr val="tx1">
                    <a:lumMod val="75000"/>
                    <a:lumOff val="25000"/>
                  </a:schemeClr>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bg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ct val="0"/>
              </a:spcAft>
              <a:buClr>
                <a:srgbClr val="00CC99"/>
              </a:buClr>
            </a:pPr>
            <a:r>
              <a:rPr lang="de-DE" dirty="0" smtClean="0">
                <a:solidFill>
                  <a:schemeClr val="bg1"/>
                </a:solidFill>
                <a:latin typeface="Arial"/>
              </a:rPr>
              <a:t>Institute</a:t>
            </a:r>
            <a:r>
              <a:rPr lang="de-DE" baseline="0" dirty="0" smtClean="0">
                <a:solidFill>
                  <a:schemeClr val="bg1"/>
                </a:solidFill>
                <a:latin typeface="Arial"/>
              </a:rPr>
              <a:t> </a:t>
            </a:r>
            <a:r>
              <a:rPr lang="de-DE" baseline="0" dirty="0" err="1" smtClean="0">
                <a:solidFill>
                  <a:schemeClr val="bg1"/>
                </a:solidFill>
                <a:latin typeface="Arial"/>
              </a:rPr>
              <a:t>of</a:t>
            </a:r>
            <a:r>
              <a:rPr lang="de-DE" baseline="0" dirty="0" smtClean="0">
                <a:solidFill>
                  <a:schemeClr val="bg1"/>
                </a:solidFill>
                <a:latin typeface="Arial"/>
              </a:rPr>
              <a:t> </a:t>
            </a:r>
            <a:r>
              <a:rPr lang="de-DE" baseline="0" dirty="0" err="1" smtClean="0">
                <a:solidFill>
                  <a:schemeClr val="bg1"/>
                </a:solidFill>
                <a:latin typeface="Arial"/>
              </a:rPr>
              <a:t>Combustion</a:t>
            </a:r>
            <a:r>
              <a:rPr lang="de-DE" baseline="0" dirty="0" smtClean="0">
                <a:solidFill>
                  <a:schemeClr val="bg1"/>
                </a:solidFill>
                <a:latin typeface="Arial"/>
              </a:rPr>
              <a:t> </a:t>
            </a:r>
            <a:r>
              <a:rPr lang="de-DE" baseline="0" dirty="0" err="1" smtClean="0">
                <a:solidFill>
                  <a:schemeClr val="bg1"/>
                </a:solidFill>
                <a:latin typeface="Arial"/>
              </a:rPr>
              <a:t>and</a:t>
            </a:r>
            <a:r>
              <a:rPr lang="de-DE" baseline="0" dirty="0" smtClean="0">
                <a:solidFill>
                  <a:schemeClr val="bg1"/>
                </a:solidFill>
                <a:latin typeface="Arial"/>
              </a:rPr>
              <a:t> Power Plant Technology</a:t>
            </a:r>
            <a:endParaRPr lang="de-DE" dirty="0">
              <a:solidFill>
                <a:schemeClr val="bg1"/>
              </a:solidFill>
              <a:latin typeface="Arial"/>
            </a:endParaRPr>
          </a:p>
        </p:txBody>
      </p:sp>
      <p:pic>
        <p:nvPicPr>
          <p:cNvPr id="17" name="Grafik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74400" y="4676400"/>
            <a:ext cx="634800" cy="439200"/>
          </a:xfrm>
          <a:prstGeom prst="rect">
            <a:avLst/>
          </a:prstGeom>
        </p:spPr>
      </p:pic>
    </p:spTree>
    <p:extLst>
      <p:ext uri="{BB962C8B-B14F-4D97-AF65-F5344CB8AC3E}">
        <p14:creationId xmlns:p14="http://schemas.microsoft.com/office/powerpoint/2010/main" val="41161205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9144000" cy="5715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35027" marR="0" indent="0" algn="ctr" defTabSz="685903" rtl="0" eaLnBrk="1" fontAlgn="auto" latinLnBrk="0" hangingPunct="1">
              <a:lnSpc>
                <a:spcPct val="110000"/>
              </a:lnSpc>
              <a:spcBef>
                <a:spcPts val="75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a:t>
            </a:r>
            <a:r>
              <a:rPr lang="en-GB" dirty="0" err="1"/>
              <a:t>Bilde</a:t>
            </a:r>
            <a:r>
              <a:rPr lang="en-GB" dirty="0"/>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423" y="900114"/>
            <a:ext cx="735760" cy="178386"/>
          </a:xfrm>
          <a:prstGeom prst="rect">
            <a:avLst/>
          </a:prstGeom>
        </p:spPr>
      </p:pic>
      <p:sp>
        <p:nvSpPr>
          <p:cNvPr id="2" name="Tittel 1"/>
          <p:cNvSpPr>
            <a:spLocks noGrp="1"/>
          </p:cNvSpPr>
          <p:nvPr>
            <p:ph type="ctrTitle"/>
          </p:nvPr>
        </p:nvSpPr>
        <p:spPr>
          <a:xfrm>
            <a:off x="3305772" y="2207268"/>
            <a:ext cx="5076965" cy="2843412"/>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3450" cap="all"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16" name="Rektangel 15"/>
          <p:cNvSpPr/>
          <p:nvPr userDrawn="1"/>
        </p:nvSpPr>
        <p:spPr>
          <a:xfrm>
            <a:off x="672385" y="-1"/>
            <a:ext cx="1217852" cy="1503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8824" y="900113"/>
            <a:ext cx="742418" cy="180000"/>
          </a:xfrm>
          <a:prstGeom prst="rect">
            <a:avLst/>
          </a:prstGeom>
        </p:spPr>
      </p:pic>
      <p:sp>
        <p:nvSpPr>
          <p:cNvPr id="7" name="Plassholder for tekst 6"/>
          <p:cNvSpPr>
            <a:spLocks noGrp="1"/>
          </p:cNvSpPr>
          <p:nvPr>
            <p:ph type="body" sz="quarter" idx="13" hasCustomPrompt="1"/>
          </p:nvPr>
        </p:nvSpPr>
        <p:spPr>
          <a:xfrm>
            <a:off x="3613625" y="4315267"/>
            <a:ext cx="2903935" cy="546945"/>
          </a:xfrm>
        </p:spPr>
        <p:txBody>
          <a:bodyPr/>
          <a:lstStyle>
            <a:lvl1pPr marL="0" indent="0">
              <a:spcBef>
                <a:spcPts val="0"/>
              </a:spcBef>
              <a:spcAft>
                <a:spcPts val="750"/>
              </a:spcAft>
              <a:buNone/>
              <a:defRPr sz="120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1465674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5" name="Plassholder for bunntekst 4"/>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22609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671688" y="0"/>
            <a:ext cx="1215231" cy="1500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422" y="900113"/>
            <a:ext cx="742418" cy="180000"/>
          </a:xfrm>
          <a:prstGeom prst="rect">
            <a:avLst/>
          </a:prstGeom>
        </p:spPr>
      </p:pic>
      <p:sp>
        <p:nvSpPr>
          <p:cNvPr id="2" name="Tittel 1"/>
          <p:cNvSpPr>
            <a:spLocks noGrp="1"/>
          </p:cNvSpPr>
          <p:nvPr>
            <p:ph type="ctrTitle"/>
          </p:nvPr>
        </p:nvSpPr>
        <p:spPr>
          <a:xfrm>
            <a:off x="2025132" y="2220955"/>
            <a:ext cx="7020457" cy="1258091"/>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3450" cap="none"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8" name="Plassholder for tekst 7"/>
          <p:cNvSpPr>
            <a:spLocks noGrp="1"/>
          </p:cNvSpPr>
          <p:nvPr>
            <p:ph type="body" sz="quarter" idx="12" hasCustomPrompt="1"/>
          </p:nvPr>
        </p:nvSpPr>
        <p:spPr>
          <a:xfrm>
            <a:off x="2177803" y="4710589"/>
            <a:ext cx="2916365" cy="573768"/>
          </a:xfrm>
        </p:spPr>
        <p:txBody>
          <a:bodyPr/>
          <a:lstStyle>
            <a:lvl1pPr marL="135000" indent="0">
              <a:spcBef>
                <a:spcPts val="0"/>
              </a:spcBef>
              <a:spcAft>
                <a:spcPts val="750"/>
              </a:spcAft>
              <a:buNone/>
              <a:defRPr sz="1200" baseline="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379363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15637" y="1569437"/>
            <a:ext cx="6751283" cy="2541353"/>
          </a:xfrm>
          <a:noFill/>
        </p:spPr>
        <p:txBody>
          <a:bodyPr tIns="360072" bIns="0" anchor="t">
            <a:normAutofit/>
          </a:bodyPr>
          <a:lstStyle>
            <a:lvl1pPr>
              <a:lnSpc>
                <a:spcPct val="70000"/>
              </a:lnSpc>
              <a:defRPr sz="6075" cap="all" baseline="0"/>
            </a:lvl1pPr>
          </a:lstStyle>
          <a:p>
            <a:r>
              <a:rPr lang="en-US"/>
              <a:t>Click to edit Master title style</a:t>
            </a:r>
            <a:endParaRPr lang="nb-NO" dirty="0"/>
          </a:p>
        </p:txBody>
      </p:sp>
      <p:sp>
        <p:nvSpPr>
          <p:cNvPr id="3" name="Plassholder for tekst 2"/>
          <p:cNvSpPr>
            <a:spLocks noGrp="1"/>
          </p:cNvSpPr>
          <p:nvPr>
            <p:ph type="body" idx="1"/>
          </p:nvPr>
        </p:nvSpPr>
        <p:spPr>
          <a:xfrm>
            <a:off x="715637" y="4770597"/>
            <a:ext cx="6751283" cy="422498"/>
          </a:xfrm>
        </p:spPr>
        <p:txBody>
          <a:bodyPr>
            <a:normAutofit/>
          </a:bodyPr>
          <a:lstStyle>
            <a:lvl1pPr marL="0" indent="0">
              <a:spcBef>
                <a:spcPts val="150"/>
              </a:spcBef>
              <a:buNone/>
              <a:defRPr sz="900">
                <a:solidFill>
                  <a:schemeClr val="accent2"/>
                </a:solidFill>
                <a:latin typeface="+mj-lt"/>
              </a:defRPr>
            </a:lvl1pPr>
            <a:lvl2pPr marL="342951" indent="0">
              <a:buNone/>
              <a:defRPr sz="1500">
                <a:solidFill>
                  <a:schemeClr val="tx1">
                    <a:tint val="75000"/>
                  </a:schemeClr>
                </a:solidFill>
              </a:defRPr>
            </a:lvl2pPr>
            <a:lvl3pPr marL="685903" indent="0">
              <a:buNone/>
              <a:defRPr sz="1350">
                <a:solidFill>
                  <a:schemeClr val="tx1">
                    <a:tint val="75000"/>
                  </a:schemeClr>
                </a:solidFill>
              </a:defRPr>
            </a:lvl3pPr>
            <a:lvl4pPr marL="1028855" indent="0">
              <a:buNone/>
              <a:defRPr sz="1200">
                <a:solidFill>
                  <a:schemeClr val="tx1">
                    <a:tint val="75000"/>
                  </a:schemeClr>
                </a:solidFill>
              </a:defRPr>
            </a:lvl4pPr>
            <a:lvl5pPr marL="1371806" indent="0">
              <a:buNone/>
              <a:defRPr sz="1200">
                <a:solidFill>
                  <a:schemeClr val="tx1">
                    <a:tint val="75000"/>
                  </a:schemeClr>
                </a:solidFill>
              </a:defRPr>
            </a:lvl5pPr>
            <a:lvl6pPr marL="1714757" indent="0">
              <a:buNone/>
              <a:defRPr sz="1200">
                <a:solidFill>
                  <a:schemeClr val="tx1">
                    <a:tint val="75000"/>
                  </a:schemeClr>
                </a:solidFill>
              </a:defRPr>
            </a:lvl6pPr>
            <a:lvl7pPr marL="2057709" indent="0">
              <a:buNone/>
              <a:defRPr sz="1200">
                <a:solidFill>
                  <a:schemeClr val="tx1">
                    <a:tint val="75000"/>
                  </a:schemeClr>
                </a:solidFill>
              </a:defRPr>
            </a:lvl7pPr>
            <a:lvl8pPr marL="2400660" indent="0">
              <a:buNone/>
              <a:defRPr sz="1200">
                <a:solidFill>
                  <a:schemeClr val="tx1">
                    <a:tint val="75000"/>
                  </a:schemeClr>
                </a:solidFill>
              </a:defRPr>
            </a:lvl8pPr>
            <a:lvl9pPr marL="2743611" indent="0">
              <a:buNone/>
              <a:defRPr sz="1200">
                <a:solidFill>
                  <a:schemeClr val="tx1">
                    <a:tint val="75000"/>
                  </a:schemeClr>
                </a:solidFill>
              </a:defRPr>
            </a:lvl9pPr>
          </a:lstStyle>
          <a:p>
            <a:pPr lvl="0"/>
            <a:r>
              <a:rPr lang="en-US"/>
              <a:t>Click to edit Master text styles</a:t>
            </a:r>
          </a:p>
        </p:txBody>
      </p:sp>
      <p:sp>
        <p:nvSpPr>
          <p:cNvPr id="4"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Tree>
    <p:extLst>
      <p:ext uri="{BB962C8B-B14F-4D97-AF65-F5344CB8AC3E}">
        <p14:creationId xmlns:p14="http://schemas.microsoft.com/office/powerpoint/2010/main" val="1609165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036457" y="2250282"/>
            <a:ext cx="3740211"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5036457" y="767078"/>
            <a:ext cx="3740211"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2" name="Plassholder for bilde 1"/>
          <p:cNvSpPr>
            <a:spLocks noGrp="1"/>
          </p:cNvSpPr>
          <p:nvPr>
            <p:ph type="pic" sz="quarter" idx="13"/>
          </p:nvPr>
        </p:nvSpPr>
        <p:spPr>
          <a:xfrm>
            <a:off x="0" y="0"/>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16"/>
          </p:nvPr>
        </p:nvSpPr>
        <p:spPr/>
        <p:txBody>
          <a:bodyPr/>
          <a:lstStyle/>
          <a:p>
            <a:r>
              <a:rPr lang="en-US"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Tree>
    <p:extLst>
      <p:ext uri="{BB962C8B-B14F-4D97-AF65-F5344CB8AC3E}">
        <p14:creationId xmlns:p14="http://schemas.microsoft.com/office/powerpoint/2010/main" val="1016354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4569330" y="-715"/>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4" name="Plassholder for innhold 3"/>
          <p:cNvSpPr>
            <a:spLocks noGrp="1"/>
          </p:cNvSpPr>
          <p:nvPr>
            <p:ph sz="half" idx="2"/>
          </p:nvPr>
        </p:nvSpPr>
        <p:spPr>
          <a:xfrm>
            <a:off x="715637" y="2250282"/>
            <a:ext cx="3556604" cy="28503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715637" y="767078"/>
            <a:ext cx="3556604"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16"/>
          </p:nvPr>
        </p:nvSpPr>
        <p:spPr/>
        <p:txBody>
          <a:bodyPr/>
          <a:lstStyle/>
          <a:p>
            <a:r>
              <a:rPr lang="en-US"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0" name="smartart"/>
          <p:cNvSpPr>
            <a:spLocks noGrp="1"/>
          </p:cNvSpPr>
          <p:nvPr>
            <p:ph type="dgm" sz="quarter" idx="20" hasCustomPrompt="1"/>
          </p:nvPr>
        </p:nvSpPr>
        <p:spPr>
          <a:xfrm>
            <a:off x="8094789" y="5213152"/>
            <a:ext cx="735890" cy="178523"/>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686235076"/>
      </p:ext>
    </p:extLst>
  </p:cSld>
  <p:clrMapOvr>
    <a:masterClrMapping/>
  </p:clrMapOvr>
  <p:extLst mod="1">
    <p:ext uri="{DCECCB84-F9BA-43D5-87BE-67443E8EF086}">
      <p15:sldGuideLst xmlns:p15="http://schemas.microsoft.com/office/powerpoint/2012/main">
        <p15:guide id="1" pos="119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9144000" cy="5715000"/>
          </a:xfrm>
          <a:solidFill>
            <a:schemeClr val="bg2">
              <a:lumMod val="50000"/>
            </a:schemeClr>
          </a:solidFill>
        </p:spPr>
        <p:txBody>
          <a:bodyPr tIns="2880576" anchor="t" anchorCtr="1">
            <a:normAutofit/>
          </a:bodyPr>
          <a:lstStyle>
            <a:lvl1pPr marL="0" indent="0">
              <a:buNone/>
              <a:defRPr sz="1125"/>
            </a:lvl1pPr>
          </a:lstStyle>
          <a:p>
            <a:r>
              <a:rPr lang="en-US"/>
              <a:t>Click icon to add picture</a:t>
            </a:r>
            <a:endParaRPr lang="en-GB"/>
          </a:p>
        </p:txBody>
      </p:sp>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4" name="Plassholder for bunntekst 3"/>
          <p:cNvSpPr>
            <a:spLocks noGrp="1"/>
          </p:cNvSpPr>
          <p:nvPr>
            <p:ph type="ftr" sz="quarter" idx="16"/>
          </p:nvPr>
        </p:nvSpPr>
        <p:spPr/>
        <p:txBody>
          <a:bodyPr/>
          <a:lstStyle/>
          <a:p>
            <a:r>
              <a:rPr lang="en-US" smtClean="0">
                <a:solidFill>
                  <a:srgbClr val="003C65"/>
                </a:solidFill>
              </a:rPr>
              <a:t>Work Package 2</a:t>
            </a:r>
            <a:endParaRPr lang="nb-NO" dirty="0">
              <a:solidFill>
                <a:srgbClr val="003C65"/>
              </a:solidFill>
            </a:endParaRPr>
          </a:p>
        </p:txBody>
      </p:sp>
      <p:sp>
        <p:nvSpPr>
          <p:cNvPr id="5" name="Plassholder for lysbildenummer 4"/>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3" name="smartart"/>
          <p:cNvSpPr>
            <a:spLocks noGrp="1"/>
          </p:cNvSpPr>
          <p:nvPr>
            <p:ph type="dgm" sz="quarter" idx="20" hasCustomPrompt="1"/>
          </p:nvPr>
        </p:nvSpPr>
        <p:spPr>
          <a:xfrm>
            <a:off x="8094789" y="5213152"/>
            <a:ext cx="735890" cy="178523"/>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3900045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4226304"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6" name="Plassholder for bunntekst 5"/>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96207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5" name="Titel 1"/>
          <p:cNvSpPr>
            <a:spLocks noGrp="1"/>
          </p:cNvSpPr>
          <p:nvPr>
            <p:ph type="title"/>
          </p:nvPr>
        </p:nvSpPr>
        <p:spPr>
          <a:xfrm>
            <a:off x="466724" y="396000"/>
            <a:ext cx="8208000" cy="576000"/>
          </a:xfrm>
        </p:spPr>
        <p:txBody>
          <a:bodyPr anchor="t" anchorCtr="0"/>
          <a:lstStyle/>
          <a:p>
            <a:r>
              <a:rPr lang="de-DE" smtClean="0"/>
              <a:t>Titelmasterformat durch Klicken bearbeiten</a:t>
            </a:r>
            <a:endParaRPr lang="de-DE" dirty="0"/>
          </a:p>
        </p:txBody>
      </p:sp>
      <p:sp>
        <p:nvSpPr>
          <p:cNvPr id="11" name="Textfeld 10"/>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12"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3" name="Textfeld 12"/>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0" name="Content Placeholder 2"/>
          <p:cNvSpPr>
            <a:spLocks noGrp="1"/>
          </p:cNvSpPr>
          <p:nvPr>
            <p:ph idx="1"/>
          </p:nvPr>
        </p:nvSpPr>
        <p:spPr>
          <a:xfrm>
            <a:off x="468313" y="1058400"/>
            <a:ext cx="8207375" cy="417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4"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8"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9" name="Grafik 8"/>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pic>
        <p:nvPicPr>
          <p:cNvPr id="16" name="Grafik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spTree>
    <p:extLst>
      <p:ext uri="{BB962C8B-B14F-4D97-AF65-F5344CB8AC3E}">
        <p14:creationId xmlns:p14="http://schemas.microsoft.com/office/powerpoint/2010/main" val="128145078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448558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5306920" y="2250282"/>
            <a:ext cx="216000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6" name="Plassholder for bunntekst 5"/>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45818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15636"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4" name="Plassholder for innhold 3"/>
          <p:cNvSpPr>
            <a:spLocks noGrp="1"/>
          </p:cNvSpPr>
          <p:nvPr>
            <p:ph sz="half" idx="2"/>
          </p:nvPr>
        </p:nvSpPr>
        <p:spPr>
          <a:xfrm>
            <a:off x="715636"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226304"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6" name="Plassholder for innhold 5"/>
          <p:cNvSpPr>
            <a:spLocks noGrp="1"/>
          </p:cNvSpPr>
          <p:nvPr>
            <p:ph sz="quarter" idx="4"/>
          </p:nvPr>
        </p:nvSpPr>
        <p:spPr>
          <a:xfrm>
            <a:off x="4226304"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dato 6"/>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8" name="Plassholder for bunntekst 7"/>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10" name="Tittel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86627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4" name="Plassholder for bunntekst 3"/>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5" name="Plassholder for lysbildenummer 4"/>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201519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3" name="Plassholder for bunntekst 2"/>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4" name="Plassholder for lysbildenummer 3"/>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898470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9144000" cy="5715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35027" marR="0" indent="0" algn="ctr" defTabSz="685903" rtl="0" eaLnBrk="1" fontAlgn="auto" latinLnBrk="0" hangingPunct="1">
              <a:lnSpc>
                <a:spcPct val="110000"/>
              </a:lnSpc>
              <a:spcBef>
                <a:spcPts val="75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a:t>
            </a:r>
            <a:r>
              <a:rPr lang="en-GB" dirty="0" err="1"/>
              <a:t>Bilde</a:t>
            </a:r>
            <a:r>
              <a:rPr lang="en-GB" dirty="0"/>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423" y="900114"/>
            <a:ext cx="735760" cy="178386"/>
          </a:xfrm>
          <a:prstGeom prst="rect">
            <a:avLst/>
          </a:prstGeom>
        </p:spPr>
      </p:pic>
      <p:sp>
        <p:nvSpPr>
          <p:cNvPr id="2" name="Tittel 1"/>
          <p:cNvSpPr>
            <a:spLocks noGrp="1"/>
          </p:cNvSpPr>
          <p:nvPr>
            <p:ph type="ctrTitle"/>
          </p:nvPr>
        </p:nvSpPr>
        <p:spPr>
          <a:xfrm>
            <a:off x="3305772" y="2207268"/>
            <a:ext cx="5076965" cy="2843412"/>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3450" cap="all"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16" name="Rektangel 15"/>
          <p:cNvSpPr/>
          <p:nvPr userDrawn="1"/>
        </p:nvSpPr>
        <p:spPr>
          <a:xfrm>
            <a:off x="672385" y="-1"/>
            <a:ext cx="1217852" cy="1503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8824" y="900113"/>
            <a:ext cx="742418" cy="180000"/>
          </a:xfrm>
          <a:prstGeom prst="rect">
            <a:avLst/>
          </a:prstGeom>
        </p:spPr>
      </p:pic>
      <p:sp>
        <p:nvSpPr>
          <p:cNvPr id="7" name="Plassholder for tekst 6"/>
          <p:cNvSpPr>
            <a:spLocks noGrp="1"/>
          </p:cNvSpPr>
          <p:nvPr>
            <p:ph type="body" sz="quarter" idx="13" hasCustomPrompt="1"/>
          </p:nvPr>
        </p:nvSpPr>
        <p:spPr>
          <a:xfrm>
            <a:off x="3613625" y="4315267"/>
            <a:ext cx="2903935" cy="546945"/>
          </a:xfrm>
        </p:spPr>
        <p:txBody>
          <a:bodyPr/>
          <a:lstStyle>
            <a:lvl1pPr marL="0" indent="0">
              <a:spcBef>
                <a:spcPts val="0"/>
              </a:spcBef>
              <a:spcAft>
                <a:spcPts val="750"/>
              </a:spcAft>
              <a:buNone/>
              <a:defRPr sz="120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1966548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5" name="Plassholder for bunntekst 4"/>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2168966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671688" y="0"/>
            <a:ext cx="1215231" cy="1500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422" y="900113"/>
            <a:ext cx="742418" cy="180000"/>
          </a:xfrm>
          <a:prstGeom prst="rect">
            <a:avLst/>
          </a:prstGeom>
        </p:spPr>
      </p:pic>
      <p:sp>
        <p:nvSpPr>
          <p:cNvPr id="2" name="Tittel 1"/>
          <p:cNvSpPr>
            <a:spLocks noGrp="1"/>
          </p:cNvSpPr>
          <p:nvPr>
            <p:ph type="ctrTitle"/>
          </p:nvPr>
        </p:nvSpPr>
        <p:spPr>
          <a:xfrm>
            <a:off x="2025132" y="2220955"/>
            <a:ext cx="7020457" cy="1258091"/>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3450" cap="none"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8" name="Plassholder for tekst 7"/>
          <p:cNvSpPr>
            <a:spLocks noGrp="1"/>
          </p:cNvSpPr>
          <p:nvPr>
            <p:ph type="body" sz="quarter" idx="12" hasCustomPrompt="1"/>
          </p:nvPr>
        </p:nvSpPr>
        <p:spPr>
          <a:xfrm>
            <a:off x="2177803" y="4710589"/>
            <a:ext cx="2916365" cy="573768"/>
          </a:xfrm>
        </p:spPr>
        <p:txBody>
          <a:bodyPr/>
          <a:lstStyle>
            <a:lvl1pPr marL="135000" indent="0">
              <a:spcBef>
                <a:spcPts val="0"/>
              </a:spcBef>
              <a:spcAft>
                <a:spcPts val="750"/>
              </a:spcAft>
              <a:buNone/>
              <a:defRPr sz="1200" baseline="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4270461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15637" y="1569437"/>
            <a:ext cx="6751283" cy="2541353"/>
          </a:xfrm>
          <a:noFill/>
        </p:spPr>
        <p:txBody>
          <a:bodyPr tIns="360072" bIns="0" anchor="t">
            <a:normAutofit/>
          </a:bodyPr>
          <a:lstStyle>
            <a:lvl1pPr>
              <a:lnSpc>
                <a:spcPct val="70000"/>
              </a:lnSpc>
              <a:defRPr sz="6075" cap="all" baseline="0"/>
            </a:lvl1pPr>
          </a:lstStyle>
          <a:p>
            <a:r>
              <a:rPr lang="en-US"/>
              <a:t>Click to edit Master title style</a:t>
            </a:r>
            <a:endParaRPr lang="nb-NO" dirty="0"/>
          </a:p>
        </p:txBody>
      </p:sp>
      <p:sp>
        <p:nvSpPr>
          <p:cNvPr id="3" name="Plassholder for tekst 2"/>
          <p:cNvSpPr>
            <a:spLocks noGrp="1"/>
          </p:cNvSpPr>
          <p:nvPr>
            <p:ph type="body" idx="1"/>
          </p:nvPr>
        </p:nvSpPr>
        <p:spPr>
          <a:xfrm>
            <a:off x="715637" y="4770597"/>
            <a:ext cx="6751283" cy="422498"/>
          </a:xfrm>
        </p:spPr>
        <p:txBody>
          <a:bodyPr>
            <a:normAutofit/>
          </a:bodyPr>
          <a:lstStyle>
            <a:lvl1pPr marL="0" indent="0">
              <a:spcBef>
                <a:spcPts val="150"/>
              </a:spcBef>
              <a:buNone/>
              <a:defRPr sz="900">
                <a:solidFill>
                  <a:schemeClr val="accent2"/>
                </a:solidFill>
                <a:latin typeface="+mj-lt"/>
              </a:defRPr>
            </a:lvl1pPr>
            <a:lvl2pPr marL="342951" indent="0">
              <a:buNone/>
              <a:defRPr sz="1500">
                <a:solidFill>
                  <a:schemeClr val="tx1">
                    <a:tint val="75000"/>
                  </a:schemeClr>
                </a:solidFill>
              </a:defRPr>
            </a:lvl2pPr>
            <a:lvl3pPr marL="685903" indent="0">
              <a:buNone/>
              <a:defRPr sz="1350">
                <a:solidFill>
                  <a:schemeClr val="tx1">
                    <a:tint val="75000"/>
                  </a:schemeClr>
                </a:solidFill>
              </a:defRPr>
            </a:lvl3pPr>
            <a:lvl4pPr marL="1028855" indent="0">
              <a:buNone/>
              <a:defRPr sz="1200">
                <a:solidFill>
                  <a:schemeClr val="tx1">
                    <a:tint val="75000"/>
                  </a:schemeClr>
                </a:solidFill>
              </a:defRPr>
            </a:lvl4pPr>
            <a:lvl5pPr marL="1371806" indent="0">
              <a:buNone/>
              <a:defRPr sz="1200">
                <a:solidFill>
                  <a:schemeClr val="tx1">
                    <a:tint val="75000"/>
                  </a:schemeClr>
                </a:solidFill>
              </a:defRPr>
            </a:lvl5pPr>
            <a:lvl6pPr marL="1714757" indent="0">
              <a:buNone/>
              <a:defRPr sz="1200">
                <a:solidFill>
                  <a:schemeClr val="tx1">
                    <a:tint val="75000"/>
                  </a:schemeClr>
                </a:solidFill>
              </a:defRPr>
            </a:lvl6pPr>
            <a:lvl7pPr marL="2057709" indent="0">
              <a:buNone/>
              <a:defRPr sz="1200">
                <a:solidFill>
                  <a:schemeClr val="tx1">
                    <a:tint val="75000"/>
                  </a:schemeClr>
                </a:solidFill>
              </a:defRPr>
            </a:lvl7pPr>
            <a:lvl8pPr marL="2400660" indent="0">
              <a:buNone/>
              <a:defRPr sz="1200">
                <a:solidFill>
                  <a:schemeClr val="tx1">
                    <a:tint val="75000"/>
                  </a:schemeClr>
                </a:solidFill>
              </a:defRPr>
            </a:lvl8pPr>
            <a:lvl9pPr marL="2743611" indent="0">
              <a:buNone/>
              <a:defRPr sz="1200">
                <a:solidFill>
                  <a:schemeClr val="tx1">
                    <a:tint val="75000"/>
                  </a:schemeClr>
                </a:solidFill>
              </a:defRPr>
            </a:lvl9pPr>
          </a:lstStyle>
          <a:p>
            <a:pPr lvl="0"/>
            <a:r>
              <a:rPr lang="en-US"/>
              <a:t>Click to edit Master text styles</a:t>
            </a:r>
          </a:p>
        </p:txBody>
      </p:sp>
      <p:sp>
        <p:nvSpPr>
          <p:cNvPr id="4"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Tree>
    <p:extLst>
      <p:ext uri="{BB962C8B-B14F-4D97-AF65-F5344CB8AC3E}">
        <p14:creationId xmlns:p14="http://schemas.microsoft.com/office/powerpoint/2010/main" val="377966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036457" y="2250282"/>
            <a:ext cx="3740211"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5036457" y="767078"/>
            <a:ext cx="3740211"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2" name="Plassholder for bilde 1"/>
          <p:cNvSpPr>
            <a:spLocks noGrp="1"/>
          </p:cNvSpPr>
          <p:nvPr>
            <p:ph type="pic" sz="quarter" idx="13"/>
          </p:nvPr>
        </p:nvSpPr>
        <p:spPr>
          <a:xfrm>
            <a:off x="0" y="0"/>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16"/>
          </p:nvPr>
        </p:nvSpPr>
        <p:spPr/>
        <p:txBody>
          <a:bodyPr/>
          <a:lstStyle/>
          <a:p>
            <a:r>
              <a:rPr lang="en-US"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Tree>
    <p:extLst>
      <p:ext uri="{BB962C8B-B14F-4D97-AF65-F5344CB8AC3E}">
        <p14:creationId xmlns:p14="http://schemas.microsoft.com/office/powerpoint/2010/main" val="4038768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4569330" y="-715"/>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4" name="Plassholder for innhold 3"/>
          <p:cNvSpPr>
            <a:spLocks noGrp="1"/>
          </p:cNvSpPr>
          <p:nvPr>
            <p:ph sz="half" idx="2"/>
          </p:nvPr>
        </p:nvSpPr>
        <p:spPr>
          <a:xfrm>
            <a:off x="715637" y="2250282"/>
            <a:ext cx="3556604" cy="28503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715637" y="767078"/>
            <a:ext cx="3556604"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16"/>
          </p:nvPr>
        </p:nvSpPr>
        <p:spPr/>
        <p:txBody>
          <a:bodyPr/>
          <a:lstStyle/>
          <a:p>
            <a:r>
              <a:rPr lang="en-US"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0" name="smartart"/>
          <p:cNvSpPr>
            <a:spLocks noGrp="1"/>
          </p:cNvSpPr>
          <p:nvPr>
            <p:ph type="dgm" sz="quarter" idx="20" hasCustomPrompt="1"/>
          </p:nvPr>
        </p:nvSpPr>
        <p:spPr>
          <a:xfrm>
            <a:off x="8094789" y="5213152"/>
            <a:ext cx="735890" cy="178523"/>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485779583"/>
      </p:ext>
    </p:extLst>
  </p:cSld>
  <p:clrMapOvr>
    <a:masterClrMapping/>
  </p:clrMapOvr>
  <p:extLst mod="1">
    <p:ext uri="{DCECCB84-F9BA-43D5-87BE-67443E8EF086}">
      <p15:sldGuideLst xmlns:p15="http://schemas.microsoft.com/office/powerpoint/2012/main">
        <p15:guide id="1" pos="11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2zeilig und Inhalt">
    <p:spTree>
      <p:nvGrpSpPr>
        <p:cNvPr id="1" name=""/>
        <p:cNvGrpSpPr/>
        <p:nvPr/>
      </p:nvGrpSpPr>
      <p:grpSpPr>
        <a:xfrm>
          <a:off x="0" y="0"/>
          <a:ext cx="0" cy="0"/>
          <a:chOff x="0" y="0"/>
          <a:chExt cx="0" cy="0"/>
        </a:xfrm>
      </p:grpSpPr>
      <p:sp>
        <p:nvSpPr>
          <p:cNvPr id="11" name="Textfeld 10"/>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10"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3" name="Textfeld 12"/>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2" name="Content Placeholder 2"/>
          <p:cNvSpPr>
            <a:spLocks noGrp="1"/>
          </p:cNvSpPr>
          <p:nvPr>
            <p:ph idx="1"/>
          </p:nvPr>
        </p:nvSpPr>
        <p:spPr>
          <a:xfrm>
            <a:off x="468313" y="1058400"/>
            <a:ext cx="8207375" cy="417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4" name="Titel 8"/>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dirty="0"/>
          </a:p>
        </p:txBody>
      </p:sp>
      <p:sp>
        <p:nvSpPr>
          <p:cNvPr id="7"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pic>
        <p:nvPicPr>
          <p:cNvPr id="15" name="Grafik 14"/>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205222336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9144000" cy="5715000"/>
          </a:xfrm>
          <a:solidFill>
            <a:schemeClr val="bg2">
              <a:lumMod val="50000"/>
            </a:schemeClr>
          </a:solidFill>
        </p:spPr>
        <p:txBody>
          <a:bodyPr tIns="2880576" anchor="t" anchorCtr="1">
            <a:normAutofit/>
          </a:bodyPr>
          <a:lstStyle>
            <a:lvl1pPr marL="0" indent="0">
              <a:buNone/>
              <a:defRPr sz="1125"/>
            </a:lvl1pPr>
          </a:lstStyle>
          <a:p>
            <a:r>
              <a:rPr lang="en-US"/>
              <a:t>Click icon to add picture</a:t>
            </a:r>
            <a:endParaRPr lang="en-GB"/>
          </a:p>
        </p:txBody>
      </p:sp>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4" name="Plassholder for bunntekst 3"/>
          <p:cNvSpPr>
            <a:spLocks noGrp="1"/>
          </p:cNvSpPr>
          <p:nvPr>
            <p:ph type="ftr" sz="quarter" idx="16"/>
          </p:nvPr>
        </p:nvSpPr>
        <p:spPr/>
        <p:txBody>
          <a:bodyPr/>
          <a:lstStyle/>
          <a:p>
            <a:r>
              <a:rPr lang="en-US" smtClean="0">
                <a:solidFill>
                  <a:srgbClr val="003C65"/>
                </a:solidFill>
              </a:rPr>
              <a:t>Work Package 2</a:t>
            </a:r>
            <a:endParaRPr lang="nb-NO" dirty="0">
              <a:solidFill>
                <a:srgbClr val="003C65"/>
              </a:solidFill>
            </a:endParaRPr>
          </a:p>
        </p:txBody>
      </p:sp>
      <p:sp>
        <p:nvSpPr>
          <p:cNvPr id="5" name="Plassholder for lysbildenummer 4"/>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3" name="smartart"/>
          <p:cNvSpPr>
            <a:spLocks noGrp="1"/>
          </p:cNvSpPr>
          <p:nvPr>
            <p:ph type="dgm" sz="quarter" idx="20" hasCustomPrompt="1"/>
          </p:nvPr>
        </p:nvSpPr>
        <p:spPr>
          <a:xfrm>
            <a:off x="8094789" y="5213152"/>
            <a:ext cx="735890" cy="178523"/>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2361732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4226304"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6" name="Plassholder for bunntekst 5"/>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2594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448558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5306920" y="2250282"/>
            <a:ext cx="216000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6" name="Plassholder for bunntekst 5"/>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59041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15636"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4" name="Plassholder for innhold 3"/>
          <p:cNvSpPr>
            <a:spLocks noGrp="1"/>
          </p:cNvSpPr>
          <p:nvPr>
            <p:ph sz="half" idx="2"/>
          </p:nvPr>
        </p:nvSpPr>
        <p:spPr>
          <a:xfrm>
            <a:off x="715636"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226304"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6" name="Plassholder for innhold 5"/>
          <p:cNvSpPr>
            <a:spLocks noGrp="1"/>
          </p:cNvSpPr>
          <p:nvPr>
            <p:ph sz="quarter" idx="4"/>
          </p:nvPr>
        </p:nvSpPr>
        <p:spPr>
          <a:xfrm>
            <a:off x="4226304"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dato 6"/>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8" name="Plassholder for bunntekst 7"/>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10" name="Tittel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0513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4" name="Plassholder for bunntekst 3"/>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5" name="Plassholder for lysbildenummer 4"/>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3182747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3" name="Plassholder for bunntekst 2"/>
          <p:cNvSpPr>
            <a:spLocks noGrp="1"/>
          </p:cNvSpPr>
          <p:nvPr>
            <p:ph type="ftr" sz="quarter" idx="11"/>
          </p:nvPr>
        </p:nvSpPr>
        <p:spPr/>
        <p:txBody>
          <a:bodyPr/>
          <a:lstStyle/>
          <a:p>
            <a:r>
              <a:rPr lang="en-US" smtClean="0">
                <a:solidFill>
                  <a:srgbClr val="003C65"/>
                </a:solidFill>
              </a:rPr>
              <a:t>Work Package 2</a:t>
            </a:r>
            <a:endParaRPr lang="nb-NO">
              <a:solidFill>
                <a:srgbClr val="003C65"/>
              </a:solidFill>
            </a:endParaRPr>
          </a:p>
        </p:txBody>
      </p:sp>
      <p:sp>
        <p:nvSpPr>
          <p:cNvPr id="4" name="Plassholder for lysbildenummer 3"/>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2766422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9144000" cy="5715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35027" marR="0" indent="0" algn="ctr" defTabSz="685903" rtl="0" eaLnBrk="1" fontAlgn="auto" latinLnBrk="0" hangingPunct="1">
              <a:lnSpc>
                <a:spcPct val="110000"/>
              </a:lnSpc>
              <a:spcBef>
                <a:spcPts val="75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a:t>
            </a:r>
            <a:r>
              <a:rPr lang="en-GB" dirty="0" err="1"/>
              <a:t>Bilde</a:t>
            </a:r>
            <a:r>
              <a:rPr lang="en-GB" dirty="0"/>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423" y="900114"/>
            <a:ext cx="735760" cy="178386"/>
          </a:xfrm>
          <a:prstGeom prst="rect">
            <a:avLst/>
          </a:prstGeom>
        </p:spPr>
      </p:pic>
      <p:sp>
        <p:nvSpPr>
          <p:cNvPr id="2" name="Tittel 1"/>
          <p:cNvSpPr>
            <a:spLocks noGrp="1"/>
          </p:cNvSpPr>
          <p:nvPr>
            <p:ph type="ctrTitle"/>
          </p:nvPr>
        </p:nvSpPr>
        <p:spPr>
          <a:xfrm>
            <a:off x="3305772" y="2207268"/>
            <a:ext cx="5076965" cy="2843412"/>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3450" cap="all"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16" name="Rektangel 15"/>
          <p:cNvSpPr/>
          <p:nvPr userDrawn="1"/>
        </p:nvSpPr>
        <p:spPr>
          <a:xfrm>
            <a:off x="672385" y="-1"/>
            <a:ext cx="1217852" cy="1503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8824" y="900113"/>
            <a:ext cx="742418" cy="180000"/>
          </a:xfrm>
          <a:prstGeom prst="rect">
            <a:avLst/>
          </a:prstGeom>
        </p:spPr>
      </p:pic>
      <p:sp>
        <p:nvSpPr>
          <p:cNvPr id="7" name="Plassholder for tekst 6"/>
          <p:cNvSpPr>
            <a:spLocks noGrp="1"/>
          </p:cNvSpPr>
          <p:nvPr>
            <p:ph type="body" sz="quarter" idx="13" hasCustomPrompt="1"/>
          </p:nvPr>
        </p:nvSpPr>
        <p:spPr>
          <a:xfrm>
            <a:off x="3613625" y="4315267"/>
            <a:ext cx="2903935" cy="546945"/>
          </a:xfrm>
        </p:spPr>
        <p:txBody>
          <a:bodyPr/>
          <a:lstStyle>
            <a:lvl1pPr marL="0" indent="0">
              <a:spcBef>
                <a:spcPts val="0"/>
              </a:spcBef>
              <a:spcAft>
                <a:spcPts val="750"/>
              </a:spcAft>
              <a:buNone/>
              <a:defRPr sz="120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2460555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5" name="Plassholder for bunntekst 4"/>
          <p:cNvSpPr>
            <a:spLocks noGrp="1"/>
          </p:cNvSpPr>
          <p:nvPr>
            <p:ph type="ftr" sz="quarter" idx="11"/>
          </p:nvPr>
        </p:nvSpPr>
        <p:spPr/>
        <p:txBody>
          <a:bodyPr/>
          <a:lstStyle/>
          <a:p>
            <a:r>
              <a:rPr lang="nb-NO" smtClean="0">
                <a:solidFill>
                  <a:srgbClr val="003C65"/>
                </a:solidFill>
              </a:rPr>
              <a:t>Work Package 2</a:t>
            </a:r>
            <a:endParaRPr lang="nb-NO">
              <a:solidFill>
                <a:srgbClr val="003C65"/>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3343884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671688" y="0"/>
            <a:ext cx="1215231" cy="1500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422" y="900113"/>
            <a:ext cx="742418" cy="180000"/>
          </a:xfrm>
          <a:prstGeom prst="rect">
            <a:avLst/>
          </a:prstGeom>
        </p:spPr>
      </p:pic>
      <p:sp>
        <p:nvSpPr>
          <p:cNvPr id="2" name="Tittel 1"/>
          <p:cNvSpPr>
            <a:spLocks noGrp="1"/>
          </p:cNvSpPr>
          <p:nvPr>
            <p:ph type="ctrTitle"/>
          </p:nvPr>
        </p:nvSpPr>
        <p:spPr>
          <a:xfrm>
            <a:off x="2025132" y="2220955"/>
            <a:ext cx="7020457" cy="1258091"/>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3450" cap="none"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8" name="Plassholder for tekst 7"/>
          <p:cNvSpPr>
            <a:spLocks noGrp="1"/>
          </p:cNvSpPr>
          <p:nvPr>
            <p:ph type="body" sz="quarter" idx="12" hasCustomPrompt="1"/>
          </p:nvPr>
        </p:nvSpPr>
        <p:spPr>
          <a:xfrm>
            <a:off x="2177803" y="4710589"/>
            <a:ext cx="2916365" cy="573768"/>
          </a:xfrm>
        </p:spPr>
        <p:txBody>
          <a:bodyPr/>
          <a:lstStyle>
            <a:lvl1pPr marL="135000" indent="0">
              <a:spcBef>
                <a:spcPts val="0"/>
              </a:spcBef>
              <a:spcAft>
                <a:spcPts val="750"/>
              </a:spcAft>
              <a:buNone/>
              <a:defRPr sz="1200" baseline="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26235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15637" y="1569437"/>
            <a:ext cx="6751283" cy="2541353"/>
          </a:xfrm>
          <a:noFill/>
        </p:spPr>
        <p:txBody>
          <a:bodyPr tIns="360072" bIns="0" anchor="t">
            <a:normAutofit/>
          </a:bodyPr>
          <a:lstStyle>
            <a:lvl1pPr>
              <a:lnSpc>
                <a:spcPct val="70000"/>
              </a:lnSpc>
              <a:defRPr sz="6075" cap="all" baseline="0"/>
            </a:lvl1pPr>
          </a:lstStyle>
          <a:p>
            <a:r>
              <a:rPr lang="en-US"/>
              <a:t>Click to edit Master title style</a:t>
            </a:r>
            <a:endParaRPr lang="nb-NO" dirty="0"/>
          </a:p>
        </p:txBody>
      </p:sp>
      <p:sp>
        <p:nvSpPr>
          <p:cNvPr id="3" name="Plassholder for tekst 2"/>
          <p:cNvSpPr>
            <a:spLocks noGrp="1"/>
          </p:cNvSpPr>
          <p:nvPr>
            <p:ph type="body" idx="1"/>
          </p:nvPr>
        </p:nvSpPr>
        <p:spPr>
          <a:xfrm>
            <a:off x="715637" y="4770597"/>
            <a:ext cx="6751283" cy="422498"/>
          </a:xfrm>
        </p:spPr>
        <p:txBody>
          <a:bodyPr>
            <a:normAutofit/>
          </a:bodyPr>
          <a:lstStyle>
            <a:lvl1pPr marL="0" indent="0">
              <a:spcBef>
                <a:spcPts val="150"/>
              </a:spcBef>
              <a:buNone/>
              <a:defRPr sz="900">
                <a:solidFill>
                  <a:schemeClr val="accent2"/>
                </a:solidFill>
                <a:latin typeface="+mj-lt"/>
              </a:defRPr>
            </a:lvl1pPr>
            <a:lvl2pPr marL="342951" indent="0">
              <a:buNone/>
              <a:defRPr sz="1500">
                <a:solidFill>
                  <a:schemeClr val="tx1">
                    <a:tint val="75000"/>
                  </a:schemeClr>
                </a:solidFill>
              </a:defRPr>
            </a:lvl2pPr>
            <a:lvl3pPr marL="685903" indent="0">
              <a:buNone/>
              <a:defRPr sz="1350">
                <a:solidFill>
                  <a:schemeClr val="tx1">
                    <a:tint val="75000"/>
                  </a:schemeClr>
                </a:solidFill>
              </a:defRPr>
            </a:lvl3pPr>
            <a:lvl4pPr marL="1028855" indent="0">
              <a:buNone/>
              <a:defRPr sz="1200">
                <a:solidFill>
                  <a:schemeClr val="tx1">
                    <a:tint val="75000"/>
                  </a:schemeClr>
                </a:solidFill>
              </a:defRPr>
            </a:lvl4pPr>
            <a:lvl5pPr marL="1371806" indent="0">
              <a:buNone/>
              <a:defRPr sz="1200">
                <a:solidFill>
                  <a:schemeClr val="tx1">
                    <a:tint val="75000"/>
                  </a:schemeClr>
                </a:solidFill>
              </a:defRPr>
            </a:lvl5pPr>
            <a:lvl6pPr marL="1714757" indent="0">
              <a:buNone/>
              <a:defRPr sz="1200">
                <a:solidFill>
                  <a:schemeClr val="tx1">
                    <a:tint val="75000"/>
                  </a:schemeClr>
                </a:solidFill>
              </a:defRPr>
            </a:lvl6pPr>
            <a:lvl7pPr marL="2057709" indent="0">
              <a:buNone/>
              <a:defRPr sz="1200">
                <a:solidFill>
                  <a:schemeClr val="tx1">
                    <a:tint val="75000"/>
                  </a:schemeClr>
                </a:solidFill>
              </a:defRPr>
            </a:lvl7pPr>
            <a:lvl8pPr marL="2400660" indent="0">
              <a:buNone/>
              <a:defRPr sz="1200">
                <a:solidFill>
                  <a:schemeClr val="tx1">
                    <a:tint val="75000"/>
                  </a:schemeClr>
                </a:solidFill>
              </a:defRPr>
            </a:lvl8pPr>
            <a:lvl9pPr marL="2743611" indent="0">
              <a:buNone/>
              <a:defRPr sz="1200">
                <a:solidFill>
                  <a:schemeClr val="tx1">
                    <a:tint val="75000"/>
                  </a:schemeClr>
                </a:solidFill>
              </a:defRPr>
            </a:lvl9pPr>
          </a:lstStyle>
          <a:p>
            <a:pPr lvl="0"/>
            <a:r>
              <a:rPr lang="en-US"/>
              <a:t>Click to edit Master text styles</a:t>
            </a:r>
          </a:p>
        </p:txBody>
      </p:sp>
      <p:sp>
        <p:nvSpPr>
          <p:cNvPr id="4"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Tree>
    <p:extLst>
      <p:ext uri="{BB962C8B-B14F-4D97-AF65-F5344CB8AC3E}">
        <p14:creationId xmlns:p14="http://schemas.microsoft.com/office/powerpoint/2010/main" val="151173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
    <p:spTree>
      <p:nvGrpSpPr>
        <p:cNvPr id="1" name=""/>
        <p:cNvGrpSpPr/>
        <p:nvPr/>
      </p:nvGrpSpPr>
      <p:grpSpPr>
        <a:xfrm>
          <a:off x="0" y="0"/>
          <a:ext cx="0" cy="0"/>
          <a:chOff x="0" y="0"/>
          <a:chExt cx="0" cy="0"/>
        </a:xfrm>
      </p:grpSpPr>
      <p:sp>
        <p:nvSpPr>
          <p:cNvPr id="7" name="bk object 16"/>
          <p:cNvSpPr/>
          <p:nvPr userDrawn="1"/>
        </p:nvSpPr>
        <p:spPr>
          <a:xfrm>
            <a:off x="0" y="0"/>
            <a:ext cx="9144000" cy="5715000"/>
          </a:xfrm>
          <a:prstGeom prst="rect">
            <a:avLst/>
          </a:prstGeom>
          <a:blipFill>
            <a:blip r:embed="rId2" cstate="print"/>
            <a:stretch>
              <a:fillRect/>
            </a:stretch>
          </a:blipFill>
        </p:spPr>
        <p:txBody>
          <a:bodyPr wrap="square" lIns="0" tIns="0" rIns="0" bIns="0" rtlCol="0"/>
          <a:lstStyle/>
          <a:p>
            <a:endParaRPr lang="de-DE" dirty="0"/>
          </a:p>
        </p:txBody>
      </p:sp>
      <p:sp>
        <p:nvSpPr>
          <p:cNvPr id="8" name="bk object 17"/>
          <p:cNvSpPr/>
          <p:nvPr userDrawn="1"/>
        </p:nvSpPr>
        <p:spPr>
          <a:xfrm>
            <a:off x="1279949" y="0"/>
            <a:ext cx="6544309" cy="3926204"/>
          </a:xfrm>
          <a:custGeom>
            <a:avLst/>
            <a:gdLst/>
            <a:ahLst/>
            <a:cxnLst/>
            <a:rect l="l" t="t" r="r" b="b"/>
            <a:pathLst>
              <a:path w="6544309" h="3926204">
                <a:moveTo>
                  <a:pt x="68016" y="0"/>
                </a:moveTo>
                <a:lnTo>
                  <a:pt x="42823" y="123182"/>
                </a:lnTo>
                <a:lnTo>
                  <a:pt x="10846" y="385553"/>
                </a:lnTo>
                <a:lnTo>
                  <a:pt x="0" y="653897"/>
                </a:lnTo>
                <a:lnTo>
                  <a:pt x="10846" y="922242"/>
                </a:lnTo>
                <a:lnTo>
                  <a:pt x="42823" y="1184612"/>
                </a:lnTo>
                <a:lnTo>
                  <a:pt x="95089" y="1440166"/>
                </a:lnTo>
                <a:lnTo>
                  <a:pt x="166802" y="1688062"/>
                </a:lnTo>
                <a:lnTo>
                  <a:pt x="257120" y="1927457"/>
                </a:lnTo>
                <a:lnTo>
                  <a:pt x="365200" y="2157510"/>
                </a:lnTo>
                <a:lnTo>
                  <a:pt x="490201" y="2377378"/>
                </a:lnTo>
                <a:lnTo>
                  <a:pt x="631281" y="2586220"/>
                </a:lnTo>
                <a:lnTo>
                  <a:pt x="787597" y="2783193"/>
                </a:lnTo>
                <a:lnTo>
                  <a:pt x="958308" y="2967456"/>
                </a:lnTo>
                <a:lnTo>
                  <a:pt x="1142571" y="3138167"/>
                </a:lnTo>
                <a:lnTo>
                  <a:pt x="1339545" y="3294482"/>
                </a:lnTo>
                <a:lnTo>
                  <a:pt x="1548387" y="3435561"/>
                </a:lnTo>
                <a:lnTo>
                  <a:pt x="1768256" y="3560562"/>
                </a:lnTo>
                <a:lnTo>
                  <a:pt x="1998308" y="3668642"/>
                </a:lnTo>
                <a:lnTo>
                  <a:pt x="2237703" y="3758959"/>
                </a:lnTo>
                <a:lnTo>
                  <a:pt x="2485598" y="3830671"/>
                </a:lnTo>
                <a:lnTo>
                  <a:pt x="2741151" y="3882937"/>
                </a:lnTo>
                <a:lnTo>
                  <a:pt x="3003520" y="3914914"/>
                </a:lnTo>
                <a:lnTo>
                  <a:pt x="3271862" y="3925760"/>
                </a:lnTo>
                <a:lnTo>
                  <a:pt x="3540207" y="3914914"/>
                </a:lnTo>
                <a:lnTo>
                  <a:pt x="3802577" y="3882937"/>
                </a:lnTo>
                <a:lnTo>
                  <a:pt x="4058131" y="3830671"/>
                </a:lnTo>
                <a:lnTo>
                  <a:pt x="4306027" y="3758959"/>
                </a:lnTo>
                <a:lnTo>
                  <a:pt x="4545422" y="3668642"/>
                </a:lnTo>
                <a:lnTo>
                  <a:pt x="4775475" y="3560562"/>
                </a:lnTo>
                <a:lnTo>
                  <a:pt x="4995343" y="3435561"/>
                </a:lnTo>
                <a:lnTo>
                  <a:pt x="5204185" y="3294482"/>
                </a:lnTo>
                <a:lnTo>
                  <a:pt x="5401159" y="3138167"/>
                </a:lnTo>
                <a:lnTo>
                  <a:pt x="5585421" y="2967456"/>
                </a:lnTo>
                <a:lnTo>
                  <a:pt x="5756132" y="2783193"/>
                </a:lnTo>
                <a:lnTo>
                  <a:pt x="5912448" y="2586220"/>
                </a:lnTo>
                <a:lnTo>
                  <a:pt x="6053527" y="2377378"/>
                </a:lnTo>
                <a:lnTo>
                  <a:pt x="6178527" y="2157510"/>
                </a:lnTo>
                <a:lnTo>
                  <a:pt x="6286607" y="1927457"/>
                </a:lnTo>
                <a:lnTo>
                  <a:pt x="6376924" y="1688062"/>
                </a:lnTo>
                <a:lnTo>
                  <a:pt x="6448637" y="1440166"/>
                </a:lnTo>
                <a:lnTo>
                  <a:pt x="6500902" y="1184612"/>
                </a:lnTo>
                <a:lnTo>
                  <a:pt x="6532879" y="922242"/>
                </a:lnTo>
                <a:lnTo>
                  <a:pt x="6543725" y="653897"/>
                </a:lnTo>
                <a:lnTo>
                  <a:pt x="6532879" y="385553"/>
                </a:lnTo>
                <a:lnTo>
                  <a:pt x="6500902" y="123182"/>
                </a:lnTo>
                <a:lnTo>
                  <a:pt x="6475709" y="0"/>
                </a:lnTo>
                <a:lnTo>
                  <a:pt x="68016" y="0"/>
                </a:lnTo>
              </a:path>
            </a:pathLst>
          </a:custGeom>
          <a:solidFill>
            <a:srgbClr val="FFFFFF"/>
          </a:solidFill>
        </p:spPr>
        <p:txBody>
          <a:bodyPr wrap="square" lIns="0" tIns="0" rIns="0" bIns="0" rtlCol="0"/>
          <a:lstStyle/>
          <a:p>
            <a:endParaRPr lang="de-DE" dirty="0"/>
          </a:p>
        </p:txBody>
      </p:sp>
      <p:sp>
        <p:nvSpPr>
          <p:cNvPr id="2" name="Title 1"/>
          <p:cNvSpPr>
            <a:spLocks noGrp="1"/>
          </p:cNvSpPr>
          <p:nvPr>
            <p:ph type="title"/>
          </p:nvPr>
        </p:nvSpPr>
        <p:spPr>
          <a:xfrm>
            <a:off x="2422800" y="900000"/>
            <a:ext cx="4118110" cy="1360800"/>
          </a:xfrm>
        </p:spPr>
        <p:txBody>
          <a:bodyPr anchor="t" anchorCtr="0"/>
          <a:lstStyle>
            <a:lvl1pPr>
              <a:defRPr sz="3200"/>
            </a:lvl1pPr>
          </a:lstStyle>
          <a:p>
            <a:r>
              <a:rPr lang="de-DE" smtClean="0"/>
              <a:t>Titelmasterformat durch Klicken bearbeiten</a:t>
            </a:r>
            <a:endParaRPr lang="de-DE" dirty="0"/>
          </a:p>
        </p:txBody>
      </p:sp>
      <p:sp>
        <p:nvSpPr>
          <p:cNvPr id="3" name="Text Placeholder 2"/>
          <p:cNvSpPr>
            <a:spLocks noGrp="1"/>
          </p:cNvSpPr>
          <p:nvPr>
            <p:ph type="body" idx="1" hasCustomPrompt="1"/>
          </p:nvPr>
        </p:nvSpPr>
        <p:spPr>
          <a:xfrm>
            <a:off x="2422800" y="629826"/>
            <a:ext cx="4118110" cy="221599"/>
          </a:xfrm>
        </p:spPr>
        <p:txBody>
          <a:bodyPr>
            <a:noAutofit/>
          </a:bodyPr>
          <a:lstStyle>
            <a:lvl1pPr marL="0" indent="0">
              <a:buNone/>
              <a:defRPr sz="120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smtClean="0"/>
              <a:t>Kapitel</a:t>
            </a:r>
          </a:p>
        </p:txBody>
      </p:sp>
    </p:spTree>
    <p:extLst>
      <p:ext uri="{BB962C8B-B14F-4D97-AF65-F5344CB8AC3E}">
        <p14:creationId xmlns:p14="http://schemas.microsoft.com/office/powerpoint/2010/main" val="271076186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036457" y="2250282"/>
            <a:ext cx="3740211"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5036457" y="767078"/>
            <a:ext cx="3740211"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2" name="Plassholder for bilde 1"/>
          <p:cNvSpPr>
            <a:spLocks noGrp="1"/>
          </p:cNvSpPr>
          <p:nvPr>
            <p:ph type="pic" sz="quarter" idx="13"/>
          </p:nvPr>
        </p:nvSpPr>
        <p:spPr>
          <a:xfrm>
            <a:off x="0" y="0"/>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16"/>
          </p:nvPr>
        </p:nvSpPr>
        <p:spPr/>
        <p:txBody>
          <a:bodyPr/>
          <a:lstStyle/>
          <a:p>
            <a:r>
              <a:rPr lang="nb-NO"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Tree>
    <p:extLst>
      <p:ext uri="{BB962C8B-B14F-4D97-AF65-F5344CB8AC3E}">
        <p14:creationId xmlns:p14="http://schemas.microsoft.com/office/powerpoint/2010/main" val="2921047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4569330" y="-715"/>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4" name="Plassholder for innhold 3"/>
          <p:cNvSpPr>
            <a:spLocks noGrp="1"/>
          </p:cNvSpPr>
          <p:nvPr>
            <p:ph sz="half" idx="2"/>
          </p:nvPr>
        </p:nvSpPr>
        <p:spPr>
          <a:xfrm>
            <a:off x="715637" y="2250282"/>
            <a:ext cx="3556604" cy="28503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715637" y="767078"/>
            <a:ext cx="3556604"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16"/>
          </p:nvPr>
        </p:nvSpPr>
        <p:spPr/>
        <p:txBody>
          <a:bodyPr/>
          <a:lstStyle/>
          <a:p>
            <a:r>
              <a:rPr lang="nb-NO"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0" name="smartart"/>
          <p:cNvSpPr>
            <a:spLocks noGrp="1"/>
          </p:cNvSpPr>
          <p:nvPr>
            <p:ph type="dgm" sz="quarter" idx="20" hasCustomPrompt="1"/>
          </p:nvPr>
        </p:nvSpPr>
        <p:spPr>
          <a:xfrm>
            <a:off x="8094789" y="5213152"/>
            <a:ext cx="735890" cy="178523"/>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659020073"/>
      </p:ext>
    </p:extLst>
  </p:cSld>
  <p:clrMapOvr>
    <a:masterClrMapping/>
  </p:clrMapOvr>
  <p:extLst mod="1">
    <p:ext uri="{DCECCB84-F9BA-43D5-87BE-67443E8EF086}">
      <p15:sldGuideLst xmlns:p15="http://schemas.microsoft.com/office/powerpoint/2012/main">
        <p15:guide id="1" pos="119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9144000" cy="5715000"/>
          </a:xfrm>
          <a:solidFill>
            <a:schemeClr val="bg2">
              <a:lumMod val="50000"/>
            </a:schemeClr>
          </a:solidFill>
        </p:spPr>
        <p:txBody>
          <a:bodyPr tIns="2880576" anchor="t" anchorCtr="1">
            <a:normAutofit/>
          </a:bodyPr>
          <a:lstStyle>
            <a:lvl1pPr marL="0" indent="0">
              <a:buNone/>
              <a:defRPr sz="1125"/>
            </a:lvl1pPr>
          </a:lstStyle>
          <a:p>
            <a:r>
              <a:rPr lang="en-US"/>
              <a:t>Click icon to add picture</a:t>
            </a:r>
            <a:endParaRPr lang="en-GB"/>
          </a:p>
        </p:txBody>
      </p:sp>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5"/>
          </p:nvPr>
        </p:nvSpPr>
        <p:spPr/>
        <p:txBody>
          <a:bodyPr/>
          <a:lstStyle/>
          <a:p>
            <a:r>
              <a:rPr lang="en-US" smtClean="0">
                <a:solidFill>
                  <a:srgbClr val="003C65"/>
                </a:solidFill>
              </a:rPr>
              <a:t>18.05.2017</a:t>
            </a:r>
            <a:endParaRPr lang="nb-NO" dirty="0">
              <a:solidFill>
                <a:srgbClr val="003C65"/>
              </a:solidFill>
            </a:endParaRPr>
          </a:p>
        </p:txBody>
      </p:sp>
      <p:sp>
        <p:nvSpPr>
          <p:cNvPr id="4" name="Plassholder for bunntekst 3"/>
          <p:cNvSpPr>
            <a:spLocks noGrp="1"/>
          </p:cNvSpPr>
          <p:nvPr>
            <p:ph type="ftr" sz="quarter" idx="16"/>
          </p:nvPr>
        </p:nvSpPr>
        <p:spPr/>
        <p:txBody>
          <a:bodyPr/>
          <a:lstStyle/>
          <a:p>
            <a:r>
              <a:rPr lang="nb-NO" smtClean="0">
                <a:solidFill>
                  <a:srgbClr val="003C65"/>
                </a:solidFill>
              </a:rPr>
              <a:t>Work Package 2</a:t>
            </a:r>
            <a:endParaRPr lang="nb-NO" dirty="0">
              <a:solidFill>
                <a:srgbClr val="003C65"/>
              </a:solidFill>
            </a:endParaRPr>
          </a:p>
        </p:txBody>
      </p:sp>
      <p:sp>
        <p:nvSpPr>
          <p:cNvPr id="5" name="Plassholder for lysbildenummer 4"/>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3" name="smartart"/>
          <p:cNvSpPr>
            <a:spLocks noGrp="1"/>
          </p:cNvSpPr>
          <p:nvPr>
            <p:ph type="dgm" sz="quarter" idx="20" hasCustomPrompt="1"/>
          </p:nvPr>
        </p:nvSpPr>
        <p:spPr>
          <a:xfrm>
            <a:off x="8094789" y="5213152"/>
            <a:ext cx="735890" cy="178523"/>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3912616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4226304"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6" name="Plassholder for bunntekst 5"/>
          <p:cNvSpPr>
            <a:spLocks noGrp="1"/>
          </p:cNvSpPr>
          <p:nvPr>
            <p:ph type="ftr" sz="quarter" idx="11"/>
          </p:nvPr>
        </p:nvSpPr>
        <p:spPr/>
        <p:txBody>
          <a:bodyPr/>
          <a:lstStyle/>
          <a:p>
            <a:r>
              <a:rPr lang="nb-NO" smtClean="0">
                <a:solidFill>
                  <a:srgbClr val="003C65"/>
                </a:solidFill>
              </a:rPr>
              <a:t>Work Package 2</a:t>
            </a:r>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586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448558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5306920" y="2250282"/>
            <a:ext cx="216000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6" name="Plassholder for bunntekst 5"/>
          <p:cNvSpPr>
            <a:spLocks noGrp="1"/>
          </p:cNvSpPr>
          <p:nvPr>
            <p:ph type="ftr" sz="quarter" idx="11"/>
          </p:nvPr>
        </p:nvSpPr>
        <p:spPr/>
        <p:txBody>
          <a:bodyPr/>
          <a:lstStyle/>
          <a:p>
            <a:r>
              <a:rPr lang="nb-NO" smtClean="0">
                <a:solidFill>
                  <a:srgbClr val="003C65"/>
                </a:solidFill>
              </a:rPr>
              <a:t>Work Package 2</a:t>
            </a:r>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26215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15636"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4" name="Plassholder for innhold 3"/>
          <p:cNvSpPr>
            <a:spLocks noGrp="1"/>
          </p:cNvSpPr>
          <p:nvPr>
            <p:ph sz="half" idx="2"/>
          </p:nvPr>
        </p:nvSpPr>
        <p:spPr>
          <a:xfrm>
            <a:off x="715636"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226304"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6" name="Plassholder for innhold 5"/>
          <p:cNvSpPr>
            <a:spLocks noGrp="1"/>
          </p:cNvSpPr>
          <p:nvPr>
            <p:ph sz="quarter" idx="4"/>
          </p:nvPr>
        </p:nvSpPr>
        <p:spPr>
          <a:xfrm>
            <a:off x="4226304"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dato 6"/>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8" name="Plassholder for bunntekst 7"/>
          <p:cNvSpPr>
            <a:spLocks noGrp="1"/>
          </p:cNvSpPr>
          <p:nvPr>
            <p:ph type="ftr" sz="quarter" idx="11"/>
          </p:nvPr>
        </p:nvSpPr>
        <p:spPr/>
        <p:txBody>
          <a:bodyPr/>
          <a:lstStyle/>
          <a:p>
            <a:r>
              <a:rPr lang="nb-NO" smtClean="0">
                <a:solidFill>
                  <a:srgbClr val="003C65"/>
                </a:solidFill>
              </a:rPr>
              <a:t>Work Package 2</a:t>
            </a:r>
            <a:endParaRPr lang="nb-NO">
              <a:solidFill>
                <a:srgbClr val="003C65"/>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10" name="Tittel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62380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4" name="Plassholder for bunntekst 3"/>
          <p:cNvSpPr>
            <a:spLocks noGrp="1"/>
          </p:cNvSpPr>
          <p:nvPr>
            <p:ph type="ftr" sz="quarter" idx="11"/>
          </p:nvPr>
        </p:nvSpPr>
        <p:spPr/>
        <p:txBody>
          <a:bodyPr/>
          <a:lstStyle/>
          <a:p>
            <a:r>
              <a:rPr lang="nb-NO" smtClean="0">
                <a:solidFill>
                  <a:srgbClr val="003C65"/>
                </a:solidFill>
              </a:rPr>
              <a:t>Work Package 2</a:t>
            </a:r>
            <a:endParaRPr lang="nb-NO">
              <a:solidFill>
                <a:srgbClr val="003C65"/>
              </a:solidFill>
            </a:endParaRPr>
          </a:p>
        </p:txBody>
      </p:sp>
      <p:sp>
        <p:nvSpPr>
          <p:cNvPr id="5" name="Plassholder for lysbildenummer 4"/>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3418254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en-US" smtClean="0">
                <a:solidFill>
                  <a:srgbClr val="003C65"/>
                </a:solidFill>
              </a:rPr>
              <a:t>18.05.2017</a:t>
            </a:r>
            <a:endParaRPr lang="nb-NO">
              <a:solidFill>
                <a:srgbClr val="003C65"/>
              </a:solidFill>
            </a:endParaRPr>
          </a:p>
        </p:txBody>
      </p:sp>
      <p:sp>
        <p:nvSpPr>
          <p:cNvPr id="3" name="Plassholder for bunntekst 2"/>
          <p:cNvSpPr>
            <a:spLocks noGrp="1"/>
          </p:cNvSpPr>
          <p:nvPr>
            <p:ph type="ftr" sz="quarter" idx="11"/>
          </p:nvPr>
        </p:nvSpPr>
        <p:spPr/>
        <p:txBody>
          <a:bodyPr/>
          <a:lstStyle/>
          <a:p>
            <a:r>
              <a:rPr lang="nb-NO" smtClean="0">
                <a:solidFill>
                  <a:srgbClr val="003C65"/>
                </a:solidFill>
              </a:rPr>
              <a:t>Work Package 2</a:t>
            </a:r>
            <a:endParaRPr lang="nb-NO">
              <a:solidFill>
                <a:srgbClr val="003C65"/>
              </a:solidFill>
            </a:endParaRPr>
          </a:p>
        </p:txBody>
      </p:sp>
      <p:sp>
        <p:nvSpPr>
          <p:cNvPr id="4" name="Plassholder for lysbildenummer 3"/>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2545773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0" name="Plassholder for bilde 9"/>
          <p:cNvSpPr>
            <a:spLocks noGrp="1"/>
          </p:cNvSpPr>
          <p:nvPr>
            <p:ph type="pic" sz="quarter" idx="12" hasCustomPrompt="1"/>
          </p:nvPr>
        </p:nvSpPr>
        <p:spPr>
          <a:xfrm>
            <a:off x="0" y="0"/>
            <a:ext cx="9144000" cy="5715000"/>
          </a:xfrm>
          <a:custGeom>
            <a:avLst/>
            <a:gdLst>
              <a:gd name="connsiteX0" fmla="*/ 0 w 12192000"/>
              <a:gd name="connsiteY0" fmla="*/ 0 h 6858000"/>
              <a:gd name="connsiteX1" fmla="*/ 895584 w 12192000"/>
              <a:gd name="connsiteY1" fmla="*/ 0 h 6858000"/>
              <a:gd name="connsiteX2" fmla="*/ 895584 w 12192000"/>
              <a:gd name="connsiteY2" fmla="*/ 1800225 h 6858000"/>
              <a:gd name="connsiteX3" fmla="*/ 2515892 w 12192000"/>
              <a:gd name="connsiteY3" fmla="*/ 1800225 h 6858000"/>
              <a:gd name="connsiteX4" fmla="*/ 2515892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895584" y="0"/>
                </a:lnTo>
                <a:lnTo>
                  <a:pt x="895584" y="1800225"/>
                </a:lnTo>
                <a:lnTo>
                  <a:pt x="2515892" y="1800225"/>
                </a:lnTo>
                <a:lnTo>
                  <a:pt x="2515892" y="0"/>
                </a:lnTo>
                <a:lnTo>
                  <a:pt x="12192000" y="0"/>
                </a:lnTo>
                <a:lnTo>
                  <a:pt x="12192000" y="6858000"/>
                </a:lnTo>
                <a:lnTo>
                  <a:pt x="0" y="6858000"/>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tIns="720000" anchor="t" anchorCtr="1">
            <a:noAutofit/>
          </a:bodyPr>
          <a:lstStyle>
            <a:lvl1pPr marL="135027" marR="0" indent="0" algn="ctr" defTabSz="685903" rtl="0" eaLnBrk="1" fontAlgn="auto" latinLnBrk="0" hangingPunct="1">
              <a:lnSpc>
                <a:spcPct val="110000"/>
              </a:lnSpc>
              <a:spcBef>
                <a:spcPts val="750"/>
              </a:spcBef>
              <a:spcAft>
                <a:spcPts val="0"/>
              </a:spcAft>
              <a:buClrTx/>
              <a:buSzTx/>
              <a:buFont typeface="Arial" panose="020B0604020202020204" pitchFamily="34" charset="0"/>
              <a:buNone/>
              <a:tabLst/>
              <a:defRPr/>
            </a:lvl1pPr>
          </a:lstStyle>
          <a:p>
            <a:r>
              <a:rPr lang="en-GB" dirty="0"/>
              <a:t>Sett inn </a:t>
            </a:r>
            <a:r>
              <a:rPr lang="en-GB" dirty="0" err="1"/>
              <a:t>bilde</a:t>
            </a:r>
            <a:r>
              <a:rPr lang="en-GB" dirty="0"/>
              <a:t> </a:t>
            </a:r>
            <a:r>
              <a:rPr lang="en-GB" dirty="0" err="1"/>
              <a:t>fra</a:t>
            </a:r>
            <a:r>
              <a:rPr lang="en-GB" dirty="0"/>
              <a:t> </a:t>
            </a:r>
            <a:r>
              <a:rPr lang="en-GB" dirty="0" err="1"/>
              <a:t>menyen</a:t>
            </a:r>
            <a:r>
              <a:rPr lang="en-GB" dirty="0"/>
              <a:t>:</a:t>
            </a:r>
            <a:br>
              <a:rPr lang="en-GB" dirty="0"/>
            </a:br>
            <a:r>
              <a:rPr lang="en-GB" dirty="0"/>
              <a:t>“Sett inn/insert” -&gt; “</a:t>
            </a:r>
            <a:r>
              <a:rPr lang="en-GB" dirty="0" err="1"/>
              <a:t>Bilde</a:t>
            </a:r>
            <a:r>
              <a:rPr lang="en-GB" dirty="0"/>
              <a:t>/Picture”</a:t>
            </a:r>
          </a:p>
        </p:txBody>
      </p:sp>
      <p:pic>
        <p:nvPicPr>
          <p:cNvPr id="5" name="Bild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423" y="900114"/>
            <a:ext cx="735760" cy="178386"/>
          </a:xfrm>
          <a:prstGeom prst="rect">
            <a:avLst/>
          </a:prstGeom>
        </p:spPr>
      </p:pic>
      <p:sp>
        <p:nvSpPr>
          <p:cNvPr id="2" name="Tittel 1"/>
          <p:cNvSpPr>
            <a:spLocks noGrp="1"/>
          </p:cNvSpPr>
          <p:nvPr>
            <p:ph type="ctrTitle"/>
          </p:nvPr>
        </p:nvSpPr>
        <p:spPr>
          <a:xfrm>
            <a:off x="3305772" y="2207268"/>
            <a:ext cx="5076965" cy="2843412"/>
          </a:xfr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3450" cap="all"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16" name="Rektangel 15"/>
          <p:cNvSpPr/>
          <p:nvPr userDrawn="1"/>
        </p:nvSpPr>
        <p:spPr>
          <a:xfrm>
            <a:off x="672385" y="-1"/>
            <a:ext cx="1217852" cy="1503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17" name="Bil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8824" y="900113"/>
            <a:ext cx="742418" cy="180000"/>
          </a:xfrm>
          <a:prstGeom prst="rect">
            <a:avLst/>
          </a:prstGeom>
        </p:spPr>
      </p:pic>
      <p:sp>
        <p:nvSpPr>
          <p:cNvPr id="7" name="Plassholder for tekst 6"/>
          <p:cNvSpPr>
            <a:spLocks noGrp="1"/>
          </p:cNvSpPr>
          <p:nvPr>
            <p:ph type="body" sz="quarter" idx="13" hasCustomPrompt="1"/>
          </p:nvPr>
        </p:nvSpPr>
        <p:spPr>
          <a:xfrm>
            <a:off x="3613625" y="4315267"/>
            <a:ext cx="2903935" cy="546945"/>
          </a:xfrm>
        </p:spPr>
        <p:txBody>
          <a:bodyPr/>
          <a:lstStyle>
            <a:lvl1pPr marL="0" indent="0">
              <a:spcBef>
                <a:spcPts val="0"/>
              </a:spcBef>
              <a:spcAft>
                <a:spcPts val="750"/>
              </a:spcAft>
              <a:buNone/>
              <a:defRPr sz="120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6334374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r>
              <a:rPr lang="nb-NO">
                <a:solidFill>
                  <a:srgbClr val="003C65"/>
                </a:solidFill>
              </a:rPr>
              <a:t>Month 2016</a:t>
            </a:r>
          </a:p>
        </p:txBody>
      </p:sp>
      <p:sp>
        <p:nvSpPr>
          <p:cNvPr id="5" name="Plassholder for bunntekst 4"/>
          <p:cNvSpPr>
            <a:spLocks noGrp="1"/>
          </p:cNvSpPr>
          <p:nvPr>
            <p:ph type="ftr" sz="quarter" idx="11"/>
          </p:nvPr>
        </p:nvSpPr>
        <p:spPr/>
        <p:txBody>
          <a:bodyPr/>
          <a:lstStyle/>
          <a:p>
            <a:endParaRPr lang="nb-NO">
              <a:solidFill>
                <a:srgbClr val="003C65"/>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268620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Unterkapite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2799" y="2250000"/>
            <a:ext cx="5526581" cy="900000"/>
          </a:xfrm>
        </p:spPr>
        <p:txBody>
          <a:bodyPr anchor="t" anchorCtr="0"/>
          <a:lstStyle>
            <a:lvl1pPr>
              <a:defRPr sz="3200">
                <a:solidFill>
                  <a:schemeClr val="bg1"/>
                </a:solidFill>
              </a:defRPr>
            </a:lvl1pPr>
          </a:lstStyle>
          <a:p>
            <a:r>
              <a:rPr lang="de-DE" smtClean="0"/>
              <a:t>Titelmasterformat durch Klicken bearbeiten</a:t>
            </a:r>
            <a:endParaRPr lang="de-DE" dirty="0"/>
          </a:p>
        </p:txBody>
      </p:sp>
      <p:sp>
        <p:nvSpPr>
          <p:cNvPr id="3" name="Text Placeholder 2"/>
          <p:cNvSpPr>
            <a:spLocks noGrp="1"/>
          </p:cNvSpPr>
          <p:nvPr>
            <p:ph type="body" idx="1" hasCustomPrompt="1"/>
          </p:nvPr>
        </p:nvSpPr>
        <p:spPr>
          <a:xfrm>
            <a:off x="2422800" y="1944000"/>
            <a:ext cx="3026729" cy="221599"/>
          </a:xfrm>
        </p:spPr>
        <p:txBody>
          <a:bodyPr>
            <a:noAutofit/>
          </a:bodyPr>
          <a:lstStyle>
            <a:lvl1pPr marL="0" indent="0">
              <a:buNone/>
              <a:defRPr sz="1200"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smtClean="0"/>
              <a:t>Unterkapitel</a:t>
            </a:r>
          </a:p>
        </p:txBody>
      </p:sp>
    </p:spTree>
    <p:extLst>
      <p:ext uri="{BB962C8B-B14F-4D97-AF65-F5344CB8AC3E}">
        <p14:creationId xmlns:p14="http://schemas.microsoft.com/office/powerpoint/2010/main" val="317826125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tellysbilde uten bakgrunn">
    <p:spTree>
      <p:nvGrpSpPr>
        <p:cNvPr id="1" name=""/>
        <p:cNvGrpSpPr/>
        <p:nvPr/>
      </p:nvGrpSpPr>
      <p:grpSpPr>
        <a:xfrm>
          <a:off x="0" y="0"/>
          <a:ext cx="0" cy="0"/>
          <a:chOff x="0" y="0"/>
          <a:chExt cx="0" cy="0"/>
        </a:xfrm>
      </p:grpSpPr>
      <p:sp>
        <p:nvSpPr>
          <p:cNvPr id="4" name="Rektangel 3"/>
          <p:cNvSpPr/>
          <p:nvPr userDrawn="1"/>
        </p:nvSpPr>
        <p:spPr>
          <a:xfrm>
            <a:off x="671688" y="0"/>
            <a:ext cx="1215231" cy="1500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422" y="900113"/>
            <a:ext cx="742418" cy="180000"/>
          </a:xfrm>
          <a:prstGeom prst="rect">
            <a:avLst/>
          </a:prstGeom>
        </p:spPr>
      </p:pic>
      <p:sp>
        <p:nvSpPr>
          <p:cNvPr id="2" name="Tittel 1"/>
          <p:cNvSpPr>
            <a:spLocks noGrp="1"/>
          </p:cNvSpPr>
          <p:nvPr>
            <p:ph type="ctrTitle"/>
          </p:nvPr>
        </p:nvSpPr>
        <p:spPr>
          <a:xfrm>
            <a:off x="2025132" y="2220955"/>
            <a:ext cx="7020457" cy="1258091"/>
          </a:xfrm>
          <a:solidFill>
            <a:schemeClr val="bg1"/>
          </a:solidFill>
        </p:spPr>
        <p:txBody>
          <a:bodyPr lIns="360072" tIns="360072" rIns="360072" bIns="360072" anchor="ctr" anchorCtr="0">
            <a:spAutoFit/>
          </a:bodyPr>
          <a:lstStyle>
            <a:lvl1pPr marL="0" indent="0" algn="l">
              <a:buFont typeface="Arial" panose="020B0604020202020204" pitchFamily="34" charset="0"/>
              <a:buNone/>
              <a:defRPr sz="3450" cap="none" normalizeH="0" baseline="0">
                <a:solidFill>
                  <a:schemeClr val="dk2"/>
                </a:solidFill>
              </a:defRPr>
            </a:lvl1pPr>
          </a:lstStyle>
          <a:p>
            <a:r>
              <a:rPr lang="en-US"/>
              <a:t>Click to edit Master title style</a:t>
            </a:r>
            <a:endParaRPr lang="nb-NO" dirty="0"/>
          </a:p>
        </p:txBody>
      </p:sp>
      <p:sp>
        <p:nvSpPr>
          <p:cNvPr id="3"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
        <p:nvSpPr>
          <p:cNvPr id="8" name="Plassholder for tekst 7"/>
          <p:cNvSpPr>
            <a:spLocks noGrp="1"/>
          </p:cNvSpPr>
          <p:nvPr>
            <p:ph type="body" sz="quarter" idx="12" hasCustomPrompt="1"/>
          </p:nvPr>
        </p:nvSpPr>
        <p:spPr>
          <a:xfrm>
            <a:off x="2177803" y="4710589"/>
            <a:ext cx="2916365" cy="573768"/>
          </a:xfrm>
        </p:spPr>
        <p:txBody>
          <a:bodyPr/>
          <a:lstStyle>
            <a:lvl1pPr marL="135000" indent="0">
              <a:spcBef>
                <a:spcPts val="0"/>
              </a:spcBef>
              <a:spcAft>
                <a:spcPts val="750"/>
              </a:spcAft>
              <a:buNone/>
              <a:defRPr sz="1200" baseline="0">
                <a:solidFill>
                  <a:schemeClr val="accent2"/>
                </a:solidFill>
              </a:defRPr>
            </a:lvl1pPr>
          </a:lstStyle>
          <a:p>
            <a:pPr lvl="0"/>
            <a:r>
              <a:rPr lang="nb-NO" dirty="0"/>
              <a:t>Ola Nordmann</a:t>
            </a:r>
          </a:p>
          <a:p>
            <a:pPr lvl="0"/>
            <a:r>
              <a:rPr lang="nb-NO" dirty="0" err="1"/>
              <a:t>Month</a:t>
            </a:r>
            <a:r>
              <a:rPr lang="nb-NO" dirty="0"/>
              <a:t> 2016</a:t>
            </a:r>
          </a:p>
        </p:txBody>
      </p:sp>
    </p:spTree>
    <p:extLst>
      <p:ext uri="{BB962C8B-B14F-4D97-AF65-F5344CB8AC3E}">
        <p14:creationId xmlns:p14="http://schemas.microsoft.com/office/powerpoint/2010/main" val="24857467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15637" y="1569437"/>
            <a:ext cx="6751283" cy="2541353"/>
          </a:xfrm>
          <a:noFill/>
        </p:spPr>
        <p:txBody>
          <a:bodyPr tIns="360072" bIns="0" anchor="t">
            <a:normAutofit/>
          </a:bodyPr>
          <a:lstStyle>
            <a:lvl1pPr>
              <a:lnSpc>
                <a:spcPct val="70000"/>
              </a:lnSpc>
              <a:defRPr sz="6075" cap="all" baseline="0"/>
            </a:lvl1pPr>
          </a:lstStyle>
          <a:p>
            <a:r>
              <a:rPr lang="en-US"/>
              <a:t>Click to edit Master title style</a:t>
            </a:r>
            <a:endParaRPr lang="nb-NO" dirty="0"/>
          </a:p>
        </p:txBody>
      </p:sp>
      <p:sp>
        <p:nvSpPr>
          <p:cNvPr id="3" name="Plassholder for tekst 2"/>
          <p:cNvSpPr>
            <a:spLocks noGrp="1"/>
          </p:cNvSpPr>
          <p:nvPr>
            <p:ph type="body" idx="1"/>
          </p:nvPr>
        </p:nvSpPr>
        <p:spPr>
          <a:xfrm>
            <a:off x="715637" y="4770597"/>
            <a:ext cx="6751283" cy="422498"/>
          </a:xfrm>
        </p:spPr>
        <p:txBody>
          <a:bodyPr>
            <a:normAutofit/>
          </a:bodyPr>
          <a:lstStyle>
            <a:lvl1pPr marL="0" indent="0">
              <a:spcBef>
                <a:spcPts val="150"/>
              </a:spcBef>
              <a:buNone/>
              <a:defRPr sz="900">
                <a:solidFill>
                  <a:schemeClr val="accent2"/>
                </a:solidFill>
                <a:latin typeface="+mj-lt"/>
              </a:defRPr>
            </a:lvl1pPr>
            <a:lvl2pPr marL="342951" indent="0">
              <a:buNone/>
              <a:defRPr sz="1500">
                <a:solidFill>
                  <a:schemeClr val="tx1">
                    <a:tint val="75000"/>
                  </a:schemeClr>
                </a:solidFill>
              </a:defRPr>
            </a:lvl2pPr>
            <a:lvl3pPr marL="685903" indent="0">
              <a:buNone/>
              <a:defRPr sz="1350">
                <a:solidFill>
                  <a:schemeClr val="tx1">
                    <a:tint val="75000"/>
                  </a:schemeClr>
                </a:solidFill>
              </a:defRPr>
            </a:lvl3pPr>
            <a:lvl4pPr marL="1028855" indent="0">
              <a:buNone/>
              <a:defRPr sz="1200">
                <a:solidFill>
                  <a:schemeClr val="tx1">
                    <a:tint val="75000"/>
                  </a:schemeClr>
                </a:solidFill>
              </a:defRPr>
            </a:lvl4pPr>
            <a:lvl5pPr marL="1371806" indent="0">
              <a:buNone/>
              <a:defRPr sz="1200">
                <a:solidFill>
                  <a:schemeClr val="tx1">
                    <a:tint val="75000"/>
                  </a:schemeClr>
                </a:solidFill>
              </a:defRPr>
            </a:lvl5pPr>
            <a:lvl6pPr marL="1714757" indent="0">
              <a:buNone/>
              <a:defRPr sz="1200">
                <a:solidFill>
                  <a:schemeClr val="tx1">
                    <a:tint val="75000"/>
                  </a:schemeClr>
                </a:solidFill>
              </a:defRPr>
            </a:lvl6pPr>
            <a:lvl7pPr marL="2057709" indent="0">
              <a:buNone/>
              <a:defRPr sz="1200">
                <a:solidFill>
                  <a:schemeClr val="tx1">
                    <a:tint val="75000"/>
                  </a:schemeClr>
                </a:solidFill>
              </a:defRPr>
            </a:lvl7pPr>
            <a:lvl8pPr marL="2400660" indent="0">
              <a:buNone/>
              <a:defRPr sz="1200">
                <a:solidFill>
                  <a:schemeClr val="tx1">
                    <a:tint val="75000"/>
                  </a:schemeClr>
                </a:solidFill>
              </a:defRPr>
            </a:lvl8pPr>
            <a:lvl9pPr marL="2743611" indent="0">
              <a:buNone/>
              <a:defRPr sz="1200">
                <a:solidFill>
                  <a:schemeClr val="tx1">
                    <a:tint val="75000"/>
                  </a:schemeClr>
                </a:solidFill>
              </a:defRPr>
            </a:lvl9pPr>
          </a:lstStyle>
          <a:p>
            <a:pPr lvl="0"/>
            <a:r>
              <a:rPr lang="en-US"/>
              <a:t>Click to edit Master text styles</a:t>
            </a:r>
          </a:p>
        </p:txBody>
      </p:sp>
      <p:sp>
        <p:nvSpPr>
          <p:cNvPr id="4" name="noColor"/>
          <p:cNvSpPr/>
          <p:nvPr userDrawn="1"/>
        </p:nvSpPr>
        <p:spPr>
          <a:xfrm>
            <a:off x="121032" y="156884"/>
            <a:ext cx="106874" cy="74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97" tIns="17149" rIns="34297" bIns="17149" rtlCol="0" anchor="ctr"/>
          <a:lstStyle/>
          <a:p>
            <a:pPr algn="ctr" defTabSz="685697"/>
            <a:endParaRPr lang="en-GB" sz="1349">
              <a:solidFill>
                <a:prstClr val="white"/>
              </a:solidFill>
            </a:endParaRPr>
          </a:p>
        </p:txBody>
      </p:sp>
    </p:spTree>
    <p:extLst>
      <p:ext uri="{BB962C8B-B14F-4D97-AF65-F5344CB8AC3E}">
        <p14:creationId xmlns:p14="http://schemas.microsoft.com/office/powerpoint/2010/main" val="8094036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036457" y="2250282"/>
            <a:ext cx="3740211"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5036457" y="767078"/>
            <a:ext cx="3740211"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2" name="Plassholder for bilde 1"/>
          <p:cNvSpPr>
            <a:spLocks noGrp="1"/>
          </p:cNvSpPr>
          <p:nvPr>
            <p:ph type="pic" sz="quarter" idx="13"/>
          </p:nvPr>
        </p:nvSpPr>
        <p:spPr>
          <a:xfrm>
            <a:off x="0" y="0"/>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3" name="Plassholder for dato 2"/>
          <p:cNvSpPr>
            <a:spLocks noGrp="1"/>
          </p:cNvSpPr>
          <p:nvPr>
            <p:ph type="dt" sz="half" idx="15"/>
          </p:nvPr>
        </p:nvSpPr>
        <p:spPr/>
        <p:txBody>
          <a:bodyPr/>
          <a:lstStyle/>
          <a:p>
            <a:r>
              <a:rPr lang="nb-NO">
                <a:solidFill>
                  <a:srgbClr val="003C65"/>
                </a:solidFill>
              </a:rPr>
              <a:t>Month 2016</a:t>
            </a:r>
            <a:endParaRPr lang="nb-NO" dirty="0">
              <a:solidFill>
                <a:srgbClr val="003C65"/>
              </a:solidFill>
            </a:endParaRPr>
          </a:p>
        </p:txBody>
      </p:sp>
      <p:sp>
        <p:nvSpPr>
          <p:cNvPr id="5" name="Plassholder for bunntekst 4"/>
          <p:cNvSpPr>
            <a:spLocks noGrp="1"/>
          </p:cNvSpPr>
          <p:nvPr>
            <p:ph type="ftr" sz="quarter" idx="16"/>
          </p:nvPr>
        </p:nvSpPr>
        <p:spPr/>
        <p:txBody>
          <a:bodyPr/>
          <a:lstStyle/>
          <a:p>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Tree>
    <p:extLst>
      <p:ext uri="{BB962C8B-B14F-4D97-AF65-F5344CB8AC3E}">
        <p14:creationId xmlns:p14="http://schemas.microsoft.com/office/powerpoint/2010/main" val="3262908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4569330" y="-715"/>
            <a:ext cx="4574670" cy="5715715"/>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4" name="Plassholder for innhold 3"/>
          <p:cNvSpPr>
            <a:spLocks noGrp="1"/>
          </p:cNvSpPr>
          <p:nvPr>
            <p:ph sz="half" idx="2"/>
          </p:nvPr>
        </p:nvSpPr>
        <p:spPr>
          <a:xfrm>
            <a:off x="715637" y="2250282"/>
            <a:ext cx="3556604" cy="28503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ittel 7"/>
          <p:cNvSpPr>
            <a:spLocks noGrp="1"/>
          </p:cNvSpPr>
          <p:nvPr>
            <p:ph type="title"/>
          </p:nvPr>
        </p:nvSpPr>
        <p:spPr>
          <a:xfrm>
            <a:off x="715637" y="767078"/>
            <a:ext cx="3556604" cy="1099231"/>
          </a:xfr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dirty="0"/>
          </a:p>
        </p:txBody>
      </p:sp>
      <p:sp>
        <p:nvSpPr>
          <p:cNvPr id="3" name="Plassholder for dato 2"/>
          <p:cNvSpPr>
            <a:spLocks noGrp="1"/>
          </p:cNvSpPr>
          <p:nvPr>
            <p:ph type="dt" sz="half" idx="15"/>
          </p:nvPr>
        </p:nvSpPr>
        <p:spPr/>
        <p:txBody>
          <a:bodyPr/>
          <a:lstStyle/>
          <a:p>
            <a:r>
              <a:rPr lang="nb-NO">
                <a:solidFill>
                  <a:srgbClr val="003C65"/>
                </a:solidFill>
              </a:rPr>
              <a:t>Month 2016</a:t>
            </a:r>
            <a:endParaRPr lang="nb-NO" dirty="0">
              <a:solidFill>
                <a:srgbClr val="003C65"/>
              </a:solidFill>
            </a:endParaRPr>
          </a:p>
        </p:txBody>
      </p:sp>
      <p:sp>
        <p:nvSpPr>
          <p:cNvPr id="5" name="Plassholder for bunntekst 4"/>
          <p:cNvSpPr>
            <a:spLocks noGrp="1"/>
          </p:cNvSpPr>
          <p:nvPr>
            <p:ph type="ftr" sz="quarter" idx="16"/>
          </p:nvPr>
        </p:nvSpPr>
        <p:spPr/>
        <p:txBody>
          <a:bodyPr/>
          <a:lstStyle/>
          <a:p>
            <a:endParaRPr lang="nb-NO" dirty="0">
              <a:solidFill>
                <a:srgbClr val="003C65"/>
              </a:solidFill>
            </a:endParaRPr>
          </a:p>
        </p:txBody>
      </p:sp>
      <p:sp>
        <p:nvSpPr>
          <p:cNvPr id="6" name="Plassholder for lysbildenummer 5"/>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0" name="smartart"/>
          <p:cNvSpPr>
            <a:spLocks noGrp="1"/>
          </p:cNvSpPr>
          <p:nvPr>
            <p:ph type="dgm" sz="quarter" idx="20" hasCustomPrompt="1"/>
          </p:nvPr>
        </p:nvSpPr>
        <p:spPr>
          <a:xfrm>
            <a:off x="8094789" y="5213152"/>
            <a:ext cx="735890" cy="178523"/>
          </a:xfrm>
          <a:prstGeom prst="rect">
            <a:avLst/>
          </a:prstGeom>
          <a:blipFill>
            <a:blip r:embed="rId3"/>
            <a:stretch>
              <a:fillRect/>
            </a:stretch>
          </a:blipFill>
        </p:spPr>
        <p:txBody>
          <a:bodyPr lIns="0" tIns="0" rIns="0" bIns="0"/>
          <a:lstStyle>
            <a:lvl1pPr marL="0" indent="0">
              <a:buNone/>
              <a:defRPr sz="100" baseline="0"/>
            </a:lvl1pPr>
          </a:lstStyle>
          <a:p>
            <a:r>
              <a:rPr lang="en-GB" sz="100" dirty="0"/>
              <a:t> </a:t>
            </a:r>
            <a:endParaRPr lang="en-GB" dirty="0"/>
          </a:p>
        </p:txBody>
      </p:sp>
      <p:pic>
        <p:nvPicPr>
          <p:cNvPr id="11" name="logo_blaa"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2" name="logo_hvit"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2408166813"/>
      </p:ext>
    </p:extLst>
  </p:cSld>
  <p:clrMapOvr>
    <a:masterClrMapping/>
  </p:clrMapOvr>
  <p:extLst>
    <p:ext uri="{DCECCB84-F9BA-43D5-87BE-67443E8EF086}">
      <p15:sldGuideLst xmlns:p15="http://schemas.microsoft.com/office/powerpoint/2012/main">
        <p15:guide id="1" pos="119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9144000" cy="5715000"/>
          </a:xfrm>
          <a:solidFill>
            <a:schemeClr val="bg2">
              <a:lumMod val="50000"/>
            </a:schemeClr>
          </a:solidFill>
        </p:spPr>
        <p:txBody>
          <a:bodyPr tIns="2880576" anchor="t" anchorCtr="1">
            <a:normAutofit/>
          </a:bodyPr>
          <a:lstStyle>
            <a:lvl1pPr marL="0" indent="0">
              <a:buNone/>
              <a:defRPr sz="1125"/>
            </a:lvl1pPr>
          </a:lstStyle>
          <a:p>
            <a:r>
              <a:rPr lang="en-US"/>
              <a:t>Click icon to add picture</a:t>
            </a:r>
            <a:endParaRPr lang="en-GB"/>
          </a:p>
        </p:txBody>
      </p:sp>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5"/>
          </p:nvPr>
        </p:nvSpPr>
        <p:spPr/>
        <p:txBody>
          <a:bodyPr/>
          <a:lstStyle/>
          <a:p>
            <a:r>
              <a:rPr lang="nb-NO">
                <a:solidFill>
                  <a:srgbClr val="003C65"/>
                </a:solidFill>
              </a:rPr>
              <a:t>Month 2016</a:t>
            </a:r>
            <a:endParaRPr lang="nb-NO" dirty="0">
              <a:solidFill>
                <a:srgbClr val="003C65"/>
              </a:solidFill>
            </a:endParaRPr>
          </a:p>
        </p:txBody>
      </p:sp>
      <p:sp>
        <p:nvSpPr>
          <p:cNvPr id="4" name="Plassholder for bunntekst 3"/>
          <p:cNvSpPr>
            <a:spLocks noGrp="1"/>
          </p:cNvSpPr>
          <p:nvPr>
            <p:ph type="ftr" sz="quarter" idx="16"/>
          </p:nvPr>
        </p:nvSpPr>
        <p:spPr/>
        <p:txBody>
          <a:bodyPr/>
          <a:lstStyle/>
          <a:p>
            <a:endParaRPr lang="nb-NO" dirty="0">
              <a:solidFill>
                <a:srgbClr val="003C65"/>
              </a:solidFill>
            </a:endParaRPr>
          </a:p>
        </p:txBody>
      </p:sp>
      <p:sp>
        <p:nvSpPr>
          <p:cNvPr id="5" name="Plassholder for lysbildenummer 4"/>
          <p:cNvSpPr>
            <a:spLocks noGrp="1"/>
          </p:cNvSpPr>
          <p:nvPr>
            <p:ph type="sldNum" sz="quarter" idx="17"/>
          </p:nvPr>
        </p:nvSpPr>
        <p:spPr/>
        <p:txBody>
          <a:bodyPr/>
          <a:lstStyle/>
          <a:p>
            <a:fld id="{5751DFAA-887F-4071-8EAD-E8CA316FCF06}" type="slidenum">
              <a:rPr lang="nb-NO" smtClean="0">
                <a:solidFill>
                  <a:srgbClr val="003C65"/>
                </a:solidFill>
              </a:rPr>
              <a:pPr/>
              <a:t>‹Nr.›</a:t>
            </a:fld>
            <a:endParaRPr lang="nb-NO" dirty="0">
              <a:solidFill>
                <a:srgbClr val="003C65"/>
              </a:solidFill>
            </a:endParaRPr>
          </a:p>
        </p:txBody>
      </p:sp>
      <p:sp>
        <p:nvSpPr>
          <p:cNvPr id="13" name="smartart"/>
          <p:cNvSpPr>
            <a:spLocks noGrp="1"/>
          </p:cNvSpPr>
          <p:nvPr>
            <p:ph type="dgm" sz="quarter" idx="20" hasCustomPrompt="1"/>
          </p:nvPr>
        </p:nvSpPr>
        <p:spPr>
          <a:xfrm>
            <a:off x="8094789" y="5213152"/>
            <a:ext cx="735890" cy="178523"/>
          </a:xfrm>
          <a:prstGeom prst="rect">
            <a:avLst/>
          </a:prstGeom>
          <a:blipFill>
            <a:blip r:embed="rId2"/>
            <a:stretch>
              <a:fillRect/>
            </a:stretch>
          </a:blipFill>
        </p:spPr>
        <p:txBody>
          <a:bodyPr lIns="0" tIns="0" rIns="0" bIns="0"/>
          <a:lstStyle>
            <a:lvl1pPr marL="0" indent="0">
              <a:buNone/>
              <a:defRPr sz="100" baseline="0"/>
            </a:lvl1pPr>
          </a:lstStyle>
          <a:p>
            <a:r>
              <a:rPr lang="en-GB" sz="100" dirty="0"/>
              <a:t> </a:t>
            </a:r>
            <a:endParaRPr lang="en-GB" dirty="0"/>
          </a:p>
        </p:txBody>
      </p:sp>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pic>
        <p:nvPicPr>
          <p:cNvPr id="15"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spTree>
    <p:extLst>
      <p:ext uri="{BB962C8B-B14F-4D97-AF65-F5344CB8AC3E}">
        <p14:creationId xmlns:p14="http://schemas.microsoft.com/office/powerpoint/2010/main" val="1249865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4226304" y="2250282"/>
            <a:ext cx="3240616"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nb-NO">
                <a:solidFill>
                  <a:srgbClr val="003C65"/>
                </a:solidFill>
              </a:rPr>
              <a:t>Month 2016</a:t>
            </a:r>
          </a:p>
        </p:txBody>
      </p:sp>
      <p:sp>
        <p:nvSpPr>
          <p:cNvPr id="6" name="Plassholder for bunntekst 5"/>
          <p:cNvSpPr>
            <a:spLocks noGrp="1"/>
          </p:cNvSpPr>
          <p:nvPr>
            <p:ph type="ftr" sz="quarter" idx="11"/>
          </p:nvPr>
        </p:nvSpPr>
        <p:spPr/>
        <p:txBody>
          <a:bodyPr/>
          <a:lstStyle/>
          <a:p>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132780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 innholdsdeler lit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15636" y="2250282"/>
            <a:ext cx="448558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5306920" y="2250282"/>
            <a:ext cx="2160000" cy="285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Plassholder for dato 4"/>
          <p:cNvSpPr>
            <a:spLocks noGrp="1"/>
          </p:cNvSpPr>
          <p:nvPr>
            <p:ph type="dt" sz="half" idx="10"/>
          </p:nvPr>
        </p:nvSpPr>
        <p:spPr/>
        <p:txBody>
          <a:bodyPr/>
          <a:lstStyle/>
          <a:p>
            <a:r>
              <a:rPr lang="nb-NO">
                <a:solidFill>
                  <a:srgbClr val="003C65"/>
                </a:solidFill>
              </a:rPr>
              <a:t>Month 2016</a:t>
            </a:r>
          </a:p>
        </p:txBody>
      </p:sp>
      <p:sp>
        <p:nvSpPr>
          <p:cNvPr id="6" name="Plassholder for bunntekst 5"/>
          <p:cNvSpPr>
            <a:spLocks noGrp="1"/>
          </p:cNvSpPr>
          <p:nvPr>
            <p:ph type="ftr" sz="quarter" idx="11"/>
          </p:nvPr>
        </p:nvSpPr>
        <p:spPr/>
        <p:txBody>
          <a:bodyPr/>
          <a:lstStyle/>
          <a:p>
            <a:endParaRPr lang="nb-NO">
              <a:solidFill>
                <a:srgbClr val="003C65"/>
              </a:solidFill>
            </a:endParaRP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8" name="Tittel 7"/>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37707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15636"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4" name="Plassholder for innhold 3"/>
          <p:cNvSpPr>
            <a:spLocks noGrp="1"/>
          </p:cNvSpPr>
          <p:nvPr>
            <p:ph sz="half" idx="2"/>
          </p:nvPr>
        </p:nvSpPr>
        <p:spPr>
          <a:xfrm>
            <a:off x="715636"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Plassholder for tekst 4"/>
          <p:cNvSpPr>
            <a:spLocks noGrp="1"/>
          </p:cNvSpPr>
          <p:nvPr>
            <p:ph type="body" sz="quarter" idx="3"/>
          </p:nvPr>
        </p:nvSpPr>
        <p:spPr>
          <a:xfrm>
            <a:off x="4226304" y="2250281"/>
            <a:ext cx="3240616" cy="487561"/>
          </a:xfrm>
        </p:spPr>
        <p:txBody>
          <a:bodyPr anchor="t">
            <a:normAutofit/>
          </a:bodyPr>
          <a:lstStyle>
            <a:lvl1pPr marL="0" indent="0">
              <a:buNone/>
              <a:defRPr sz="1350" b="1"/>
            </a:lvl1pPr>
            <a:lvl2pPr marL="342951" indent="0">
              <a:buNone/>
              <a:defRPr sz="1500" b="1"/>
            </a:lvl2pPr>
            <a:lvl3pPr marL="685903" indent="0">
              <a:buNone/>
              <a:defRPr sz="1350" b="1"/>
            </a:lvl3pPr>
            <a:lvl4pPr marL="1028855" indent="0">
              <a:buNone/>
              <a:defRPr sz="1200" b="1"/>
            </a:lvl4pPr>
            <a:lvl5pPr marL="1371806" indent="0">
              <a:buNone/>
              <a:defRPr sz="1200" b="1"/>
            </a:lvl5pPr>
            <a:lvl6pPr marL="1714757" indent="0">
              <a:buNone/>
              <a:defRPr sz="1200" b="1"/>
            </a:lvl6pPr>
            <a:lvl7pPr marL="2057709" indent="0">
              <a:buNone/>
              <a:defRPr sz="1200" b="1"/>
            </a:lvl7pPr>
            <a:lvl8pPr marL="2400660" indent="0">
              <a:buNone/>
              <a:defRPr sz="1200" b="1"/>
            </a:lvl8pPr>
            <a:lvl9pPr marL="2743611" indent="0">
              <a:buNone/>
              <a:defRPr sz="1200" b="1"/>
            </a:lvl9pPr>
          </a:lstStyle>
          <a:p>
            <a:pPr lvl="0"/>
            <a:r>
              <a:rPr lang="en-US"/>
              <a:t>Click to edit Master text styles</a:t>
            </a:r>
          </a:p>
        </p:txBody>
      </p:sp>
      <p:sp>
        <p:nvSpPr>
          <p:cNvPr id="6" name="Plassholder for innhold 5"/>
          <p:cNvSpPr>
            <a:spLocks noGrp="1"/>
          </p:cNvSpPr>
          <p:nvPr>
            <p:ph sz="quarter" idx="4"/>
          </p:nvPr>
        </p:nvSpPr>
        <p:spPr>
          <a:xfrm>
            <a:off x="4226304" y="2737842"/>
            <a:ext cx="3240616" cy="2362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7" name="Plassholder for dato 6"/>
          <p:cNvSpPr>
            <a:spLocks noGrp="1"/>
          </p:cNvSpPr>
          <p:nvPr>
            <p:ph type="dt" sz="half" idx="10"/>
          </p:nvPr>
        </p:nvSpPr>
        <p:spPr/>
        <p:txBody>
          <a:bodyPr/>
          <a:lstStyle/>
          <a:p>
            <a:r>
              <a:rPr lang="nb-NO">
                <a:solidFill>
                  <a:srgbClr val="003C65"/>
                </a:solidFill>
              </a:rPr>
              <a:t>Month 2016</a:t>
            </a:r>
          </a:p>
        </p:txBody>
      </p:sp>
      <p:sp>
        <p:nvSpPr>
          <p:cNvPr id="8" name="Plassholder for bunntekst 7"/>
          <p:cNvSpPr>
            <a:spLocks noGrp="1"/>
          </p:cNvSpPr>
          <p:nvPr>
            <p:ph type="ftr" sz="quarter" idx="11"/>
          </p:nvPr>
        </p:nvSpPr>
        <p:spPr/>
        <p:txBody>
          <a:bodyPr/>
          <a:lstStyle/>
          <a:p>
            <a:endParaRPr lang="nb-NO">
              <a:solidFill>
                <a:srgbClr val="003C65"/>
              </a:solidFill>
            </a:endParaRP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
        <p:nvSpPr>
          <p:cNvPr id="10" name="Tittel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30441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r>
              <a:rPr lang="nb-NO">
                <a:solidFill>
                  <a:srgbClr val="003C65"/>
                </a:solidFill>
              </a:rPr>
              <a:t>Month 2016</a:t>
            </a:r>
          </a:p>
        </p:txBody>
      </p:sp>
      <p:sp>
        <p:nvSpPr>
          <p:cNvPr id="4" name="Plassholder for bunntekst 3"/>
          <p:cNvSpPr>
            <a:spLocks noGrp="1"/>
          </p:cNvSpPr>
          <p:nvPr>
            <p:ph type="ftr" sz="quarter" idx="11"/>
          </p:nvPr>
        </p:nvSpPr>
        <p:spPr/>
        <p:txBody>
          <a:bodyPr/>
          <a:lstStyle/>
          <a:p>
            <a:endParaRPr lang="nb-NO">
              <a:solidFill>
                <a:srgbClr val="003C65"/>
              </a:solidFill>
            </a:endParaRPr>
          </a:p>
        </p:txBody>
      </p:sp>
      <p:sp>
        <p:nvSpPr>
          <p:cNvPr id="5" name="Plassholder for lysbildenummer 4"/>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1970686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r>
              <a:rPr lang="nb-NO">
                <a:solidFill>
                  <a:srgbClr val="003C65"/>
                </a:solidFill>
              </a:rPr>
              <a:t>Month 2016</a:t>
            </a:r>
          </a:p>
        </p:txBody>
      </p:sp>
      <p:sp>
        <p:nvSpPr>
          <p:cNvPr id="3" name="Plassholder for bunntekst 2"/>
          <p:cNvSpPr>
            <a:spLocks noGrp="1"/>
          </p:cNvSpPr>
          <p:nvPr>
            <p:ph type="ftr" sz="quarter" idx="11"/>
          </p:nvPr>
        </p:nvSpPr>
        <p:spPr/>
        <p:txBody>
          <a:bodyPr/>
          <a:lstStyle/>
          <a:p>
            <a:endParaRPr lang="nb-NO">
              <a:solidFill>
                <a:srgbClr val="003C65"/>
              </a:solidFill>
            </a:endParaRPr>
          </a:p>
        </p:txBody>
      </p:sp>
      <p:sp>
        <p:nvSpPr>
          <p:cNvPr id="4" name="Plassholder for lysbildenummer 3"/>
          <p:cNvSpPr>
            <a:spLocks noGrp="1"/>
          </p:cNvSpPr>
          <p:nvPr>
            <p:ph type="sldNum" sz="quarter" idx="12"/>
          </p:nvPr>
        </p:nvSpPr>
        <p:spPr/>
        <p:txBody>
          <a:bodyPr/>
          <a:lstStyle/>
          <a:p>
            <a:fld id="{5751DFAA-887F-4071-8EAD-E8CA316FCF06}" type="slidenum">
              <a:rPr lang="nb-NO" smtClean="0">
                <a:solidFill>
                  <a:srgbClr val="003C65"/>
                </a:solidFill>
              </a:rPr>
              <a:pPr/>
              <a:t>‹Nr.›</a:t>
            </a:fld>
            <a:endParaRPr lang="nb-NO">
              <a:solidFill>
                <a:srgbClr val="003C65"/>
              </a:solidFill>
            </a:endParaRPr>
          </a:p>
        </p:txBody>
      </p:sp>
    </p:spTree>
    <p:extLst>
      <p:ext uri="{BB962C8B-B14F-4D97-AF65-F5344CB8AC3E}">
        <p14:creationId xmlns:p14="http://schemas.microsoft.com/office/powerpoint/2010/main" val="313335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Layout">
    <p:spTree>
      <p:nvGrpSpPr>
        <p:cNvPr id="1" name=""/>
        <p:cNvGrpSpPr/>
        <p:nvPr/>
      </p:nvGrpSpPr>
      <p:grpSpPr>
        <a:xfrm>
          <a:off x="0" y="0"/>
          <a:ext cx="0" cy="0"/>
          <a:chOff x="0" y="0"/>
          <a:chExt cx="0" cy="0"/>
        </a:xfrm>
      </p:grpSpPr>
      <p:sp>
        <p:nvSpPr>
          <p:cNvPr id="5" name="object 2"/>
          <p:cNvSpPr/>
          <p:nvPr userDrawn="1"/>
        </p:nvSpPr>
        <p:spPr>
          <a:xfrm>
            <a:off x="410148" y="-91410"/>
            <a:ext cx="7198359" cy="4796155"/>
          </a:xfrm>
          <a:custGeom>
            <a:avLst/>
            <a:gdLst/>
            <a:ahLst/>
            <a:cxnLst/>
            <a:rect l="l" t="t" r="r" b="b"/>
            <a:pathLst>
              <a:path w="7198359" h="4796155">
                <a:moveTo>
                  <a:pt x="6992384" y="0"/>
                </a:moveTo>
                <a:lnTo>
                  <a:pt x="205721" y="0"/>
                </a:lnTo>
                <a:lnTo>
                  <a:pt x="183482" y="58947"/>
                </a:lnTo>
                <a:lnTo>
                  <a:pt x="104598" y="331632"/>
                </a:lnTo>
                <a:lnTo>
                  <a:pt x="47105" y="612741"/>
                </a:lnTo>
                <a:lnTo>
                  <a:pt x="11930" y="901348"/>
                </a:lnTo>
                <a:lnTo>
                  <a:pt x="0" y="1196526"/>
                </a:lnTo>
                <a:lnTo>
                  <a:pt x="11930" y="1491704"/>
                </a:lnTo>
                <a:lnTo>
                  <a:pt x="47105" y="1780311"/>
                </a:lnTo>
                <a:lnTo>
                  <a:pt x="104598" y="2061420"/>
                </a:lnTo>
                <a:lnTo>
                  <a:pt x="183482" y="2334105"/>
                </a:lnTo>
                <a:lnTo>
                  <a:pt x="282831" y="2597440"/>
                </a:lnTo>
                <a:lnTo>
                  <a:pt x="401719" y="2850498"/>
                </a:lnTo>
                <a:lnTo>
                  <a:pt x="539220" y="3092354"/>
                </a:lnTo>
                <a:lnTo>
                  <a:pt x="694408" y="3322080"/>
                </a:lnTo>
                <a:lnTo>
                  <a:pt x="866356" y="3538751"/>
                </a:lnTo>
                <a:lnTo>
                  <a:pt x="1054138" y="3741441"/>
                </a:lnTo>
                <a:lnTo>
                  <a:pt x="1256827" y="3929223"/>
                </a:lnTo>
                <a:lnTo>
                  <a:pt x="1473498" y="4101171"/>
                </a:lnTo>
                <a:lnTo>
                  <a:pt x="1703225" y="4256358"/>
                </a:lnTo>
                <a:lnTo>
                  <a:pt x="1945080" y="4393859"/>
                </a:lnTo>
                <a:lnTo>
                  <a:pt x="2198139" y="4512748"/>
                </a:lnTo>
                <a:lnTo>
                  <a:pt x="2461473" y="4612097"/>
                </a:lnTo>
                <a:lnTo>
                  <a:pt x="2734158" y="4690981"/>
                </a:lnTo>
                <a:lnTo>
                  <a:pt x="3015267" y="4748474"/>
                </a:lnTo>
                <a:lnTo>
                  <a:pt x="3303874" y="4783648"/>
                </a:lnTo>
                <a:lnTo>
                  <a:pt x="3599053" y="4795579"/>
                </a:lnTo>
                <a:lnTo>
                  <a:pt x="3894231" y="4783648"/>
                </a:lnTo>
                <a:lnTo>
                  <a:pt x="4182838" y="4748474"/>
                </a:lnTo>
                <a:lnTo>
                  <a:pt x="4463947" y="4690981"/>
                </a:lnTo>
                <a:lnTo>
                  <a:pt x="4736632" y="4612097"/>
                </a:lnTo>
                <a:lnTo>
                  <a:pt x="4999966" y="4512748"/>
                </a:lnTo>
                <a:lnTo>
                  <a:pt x="5253025" y="4393859"/>
                </a:lnTo>
                <a:lnTo>
                  <a:pt x="5494880" y="4256358"/>
                </a:lnTo>
                <a:lnTo>
                  <a:pt x="5724607" y="4101171"/>
                </a:lnTo>
                <a:lnTo>
                  <a:pt x="5941278" y="3929223"/>
                </a:lnTo>
                <a:lnTo>
                  <a:pt x="6143967" y="3741441"/>
                </a:lnTo>
                <a:lnTo>
                  <a:pt x="6331749" y="3538751"/>
                </a:lnTo>
                <a:lnTo>
                  <a:pt x="6503697" y="3322080"/>
                </a:lnTo>
                <a:lnTo>
                  <a:pt x="6658885" y="3092354"/>
                </a:lnTo>
                <a:lnTo>
                  <a:pt x="6796386" y="2850498"/>
                </a:lnTo>
                <a:lnTo>
                  <a:pt x="6915274" y="2597440"/>
                </a:lnTo>
                <a:lnTo>
                  <a:pt x="7014623" y="2334105"/>
                </a:lnTo>
                <a:lnTo>
                  <a:pt x="7093507" y="2061420"/>
                </a:lnTo>
                <a:lnTo>
                  <a:pt x="7151000" y="1780311"/>
                </a:lnTo>
                <a:lnTo>
                  <a:pt x="7186175" y="1491704"/>
                </a:lnTo>
                <a:lnTo>
                  <a:pt x="7198106" y="1196526"/>
                </a:lnTo>
                <a:lnTo>
                  <a:pt x="7186175" y="901348"/>
                </a:lnTo>
                <a:lnTo>
                  <a:pt x="7151000" y="612741"/>
                </a:lnTo>
                <a:lnTo>
                  <a:pt x="7093507" y="331632"/>
                </a:lnTo>
                <a:lnTo>
                  <a:pt x="7014623" y="58947"/>
                </a:lnTo>
                <a:lnTo>
                  <a:pt x="6992384" y="0"/>
                </a:lnTo>
                <a:close/>
              </a:path>
            </a:pathLst>
          </a:custGeom>
          <a:solidFill>
            <a:srgbClr val="323232"/>
          </a:solidFill>
        </p:spPr>
        <p:txBody>
          <a:bodyPr wrap="square" lIns="0" tIns="0" rIns="0" bIns="0" rtlCol="0"/>
          <a:lstStyle/>
          <a:p>
            <a:pPr>
              <a:lnSpc>
                <a:spcPct val="120000"/>
              </a:lnSpc>
            </a:pPr>
            <a:endParaRPr lang="de-DE" dirty="0"/>
          </a:p>
        </p:txBody>
      </p:sp>
      <p:sp>
        <p:nvSpPr>
          <p:cNvPr id="6" name="object 3"/>
          <p:cNvSpPr/>
          <p:nvPr userDrawn="1"/>
        </p:nvSpPr>
        <p:spPr>
          <a:xfrm>
            <a:off x="5559362" y="3040401"/>
            <a:ext cx="2049145" cy="2049145"/>
          </a:xfrm>
          <a:custGeom>
            <a:avLst/>
            <a:gdLst/>
            <a:ahLst/>
            <a:cxnLst/>
            <a:rect l="l" t="t" r="r" b="b"/>
            <a:pathLst>
              <a:path w="2049145" h="2049145">
                <a:moveTo>
                  <a:pt x="1024432" y="0"/>
                </a:moveTo>
                <a:lnTo>
                  <a:pt x="940414" y="3395"/>
                </a:lnTo>
                <a:lnTo>
                  <a:pt x="858266" y="13407"/>
                </a:lnTo>
                <a:lnTo>
                  <a:pt x="778251" y="29772"/>
                </a:lnTo>
                <a:lnTo>
                  <a:pt x="700635" y="52225"/>
                </a:lnTo>
                <a:lnTo>
                  <a:pt x="625679" y="80504"/>
                </a:lnTo>
                <a:lnTo>
                  <a:pt x="553649" y="114344"/>
                </a:lnTo>
                <a:lnTo>
                  <a:pt x="484808" y="153482"/>
                </a:lnTo>
                <a:lnTo>
                  <a:pt x="419418" y="197654"/>
                </a:lnTo>
                <a:lnTo>
                  <a:pt x="357745" y="246597"/>
                </a:lnTo>
                <a:lnTo>
                  <a:pt x="300051" y="300047"/>
                </a:lnTo>
                <a:lnTo>
                  <a:pt x="246601" y="357740"/>
                </a:lnTo>
                <a:lnTo>
                  <a:pt x="197657" y="419413"/>
                </a:lnTo>
                <a:lnTo>
                  <a:pt x="153485" y="484802"/>
                </a:lnTo>
                <a:lnTo>
                  <a:pt x="114346" y="553644"/>
                </a:lnTo>
                <a:lnTo>
                  <a:pt x="80505" y="625674"/>
                </a:lnTo>
                <a:lnTo>
                  <a:pt x="52226" y="700630"/>
                </a:lnTo>
                <a:lnTo>
                  <a:pt x="29773" y="778247"/>
                </a:lnTo>
                <a:lnTo>
                  <a:pt x="13408" y="858262"/>
                </a:lnTo>
                <a:lnTo>
                  <a:pt x="3396" y="940412"/>
                </a:lnTo>
                <a:lnTo>
                  <a:pt x="0" y="1024432"/>
                </a:lnTo>
                <a:lnTo>
                  <a:pt x="3396" y="1108453"/>
                </a:lnTo>
                <a:lnTo>
                  <a:pt x="13408" y="1190602"/>
                </a:lnTo>
                <a:lnTo>
                  <a:pt x="29773" y="1270617"/>
                </a:lnTo>
                <a:lnTo>
                  <a:pt x="52226" y="1348235"/>
                </a:lnTo>
                <a:lnTo>
                  <a:pt x="80505" y="1423190"/>
                </a:lnTo>
                <a:lnTo>
                  <a:pt x="114346" y="1495221"/>
                </a:lnTo>
                <a:lnTo>
                  <a:pt x="153485" y="1564063"/>
                </a:lnTo>
                <a:lnTo>
                  <a:pt x="197657" y="1629452"/>
                </a:lnTo>
                <a:lnTo>
                  <a:pt x="246601" y="1691125"/>
                </a:lnTo>
                <a:lnTo>
                  <a:pt x="300051" y="1748818"/>
                </a:lnTo>
                <a:lnTo>
                  <a:pt x="357745" y="1802268"/>
                </a:lnTo>
                <a:lnTo>
                  <a:pt x="419418" y="1851211"/>
                </a:lnTo>
                <a:lnTo>
                  <a:pt x="484808" y="1895383"/>
                </a:lnTo>
                <a:lnTo>
                  <a:pt x="553649" y="1934521"/>
                </a:lnTo>
                <a:lnTo>
                  <a:pt x="625679" y="1968361"/>
                </a:lnTo>
                <a:lnTo>
                  <a:pt x="700635" y="1996639"/>
                </a:lnTo>
                <a:lnTo>
                  <a:pt x="778251" y="2019093"/>
                </a:lnTo>
                <a:lnTo>
                  <a:pt x="858266" y="2035457"/>
                </a:lnTo>
                <a:lnTo>
                  <a:pt x="940414" y="2045469"/>
                </a:lnTo>
                <a:lnTo>
                  <a:pt x="1024432" y="2048865"/>
                </a:lnTo>
                <a:lnTo>
                  <a:pt x="1108453" y="2045469"/>
                </a:lnTo>
                <a:lnTo>
                  <a:pt x="1190602" y="2035457"/>
                </a:lnTo>
                <a:lnTo>
                  <a:pt x="1270617" y="2019093"/>
                </a:lnTo>
                <a:lnTo>
                  <a:pt x="1348235" y="1996639"/>
                </a:lnTo>
                <a:lnTo>
                  <a:pt x="1423190" y="1968361"/>
                </a:lnTo>
                <a:lnTo>
                  <a:pt x="1495221" y="1934521"/>
                </a:lnTo>
                <a:lnTo>
                  <a:pt x="1564063" y="1895383"/>
                </a:lnTo>
                <a:lnTo>
                  <a:pt x="1629452" y="1851211"/>
                </a:lnTo>
                <a:lnTo>
                  <a:pt x="1691125" y="1802268"/>
                </a:lnTo>
                <a:lnTo>
                  <a:pt x="1748818" y="1748818"/>
                </a:lnTo>
                <a:lnTo>
                  <a:pt x="1802268" y="1691125"/>
                </a:lnTo>
                <a:lnTo>
                  <a:pt x="1851211" y="1629452"/>
                </a:lnTo>
                <a:lnTo>
                  <a:pt x="1895383" y="1564063"/>
                </a:lnTo>
                <a:lnTo>
                  <a:pt x="1934521" y="1495221"/>
                </a:lnTo>
                <a:lnTo>
                  <a:pt x="1968361" y="1423190"/>
                </a:lnTo>
                <a:lnTo>
                  <a:pt x="1996639" y="1348235"/>
                </a:lnTo>
                <a:lnTo>
                  <a:pt x="2019093" y="1270617"/>
                </a:lnTo>
                <a:lnTo>
                  <a:pt x="2035457" y="1190602"/>
                </a:lnTo>
                <a:lnTo>
                  <a:pt x="2045469" y="1108453"/>
                </a:lnTo>
                <a:lnTo>
                  <a:pt x="2048865" y="1024432"/>
                </a:lnTo>
                <a:lnTo>
                  <a:pt x="2045469" y="940412"/>
                </a:lnTo>
                <a:lnTo>
                  <a:pt x="2035457" y="858262"/>
                </a:lnTo>
                <a:lnTo>
                  <a:pt x="2019093" y="778247"/>
                </a:lnTo>
                <a:lnTo>
                  <a:pt x="1996639" y="700630"/>
                </a:lnTo>
                <a:lnTo>
                  <a:pt x="1968361" y="625674"/>
                </a:lnTo>
                <a:lnTo>
                  <a:pt x="1934521" y="553644"/>
                </a:lnTo>
                <a:lnTo>
                  <a:pt x="1895383" y="484802"/>
                </a:lnTo>
                <a:lnTo>
                  <a:pt x="1851211" y="419413"/>
                </a:lnTo>
                <a:lnTo>
                  <a:pt x="1802268" y="357740"/>
                </a:lnTo>
                <a:lnTo>
                  <a:pt x="1748818" y="300047"/>
                </a:lnTo>
                <a:lnTo>
                  <a:pt x="1691125" y="246597"/>
                </a:lnTo>
                <a:lnTo>
                  <a:pt x="1629452" y="197654"/>
                </a:lnTo>
                <a:lnTo>
                  <a:pt x="1564063" y="153482"/>
                </a:lnTo>
                <a:lnTo>
                  <a:pt x="1495221" y="114344"/>
                </a:lnTo>
                <a:lnTo>
                  <a:pt x="1423190" y="80504"/>
                </a:lnTo>
                <a:lnTo>
                  <a:pt x="1348235" y="52225"/>
                </a:lnTo>
                <a:lnTo>
                  <a:pt x="1270617" y="29772"/>
                </a:lnTo>
                <a:lnTo>
                  <a:pt x="1190602" y="13407"/>
                </a:lnTo>
                <a:lnTo>
                  <a:pt x="1108453" y="3395"/>
                </a:lnTo>
                <a:lnTo>
                  <a:pt x="1024432" y="0"/>
                </a:lnTo>
                <a:close/>
              </a:path>
            </a:pathLst>
          </a:custGeom>
          <a:solidFill>
            <a:srgbClr val="FFFFFF"/>
          </a:solidFill>
        </p:spPr>
        <p:txBody>
          <a:bodyPr wrap="square" lIns="0" tIns="0" rIns="0" bIns="0" rtlCol="0"/>
          <a:lstStyle/>
          <a:p>
            <a:endParaRPr lang="de-DE" dirty="0"/>
          </a:p>
        </p:txBody>
      </p:sp>
      <p:sp>
        <p:nvSpPr>
          <p:cNvPr id="7" name="object 8"/>
          <p:cNvSpPr txBox="1"/>
          <p:nvPr userDrawn="1"/>
        </p:nvSpPr>
        <p:spPr>
          <a:xfrm>
            <a:off x="5907214" y="1625721"/>
            <a:ext cx="1295400" cy="3064942"/>
          </a:xfrm>
          <a:prstGeom prst="rect">
            <a:avLst/>
          </a:prstGeom>
        </p:spPr>
        <p:txBody>
          <a:bodyPr vert="horz" wrap="square" lIns="0" tIns="0" rIns="0" bIns="0" rtlCol="0">
            <a:spAutoFit/>
          </a:bodyPr>
          <a:lstStyle/>
          <a:p>
            <a:pPr marL="12700">
              <a:lnSpc>
                <a:spcPts val="23895"/>
              </a:lnSpc>
            </a:pPr>
            <a:r>
              <a:rPr lang="de-DE" sz="20000" b="1" dirty="0" smtClean="0">
                <a:solidFill>
                  <a:srgbClr val="BFBFBF"/>
                </a:solidFill>
                <a:latin typeface="Arial"/>
                <a:cs typeface="Arial"/>
              </a:rPr>
              <a:t>„</a:t>
            </a:r>
            <a:endParaRPr lang="de-DE" sz="20000" dirty="0">
              <a:latin typeface="Arial"/>
              <a:cs typeface="Arial"/>
            </a:endParaRPr>
          </a:p>
        </p:txBody>
      </p:sp>
      <p:sp>
        <p:nvSpPr>
          <p:cNvPr id="9" name="Textplatzhalter 8"/>
          <p:cNvSpPr>
            <a:spLocks noGrp="1"/>
          </p:cNvSpPr>
          <p:nvPr>
            <p:ph type="body" sz="quarter" idx="13" hasCustomPrompt="1"/>
          </p:nvPr>
        </p:nvSpPr>
        <p:spPr>
          <a:xfrm>
            <a:off x="1695600" y="936000"/>
            <a:ext cx="4834626" cy="1852276"/>
          </a:xfrm>
        </p:spPr>
        <p:txBody>
          <a:bodyPr anchor="b" anchorCtr="0"/>
          <a:lstStyle>
            <a:lvl1pPr marL="0" indent="0">
              <a:lnSpc>
                <a:spcPct val="90000"/>
              </a:lnSpc>
              <a:spcBef>
                <a:spcPts val="0"/>
              </a:spcBef>
              <a:buNone/>
              <a:defRPr sz="3200" b="1" baseline="0">
                <a:solidFill>
                  <a:schemeClr val="bg1"/>
                </a:solidFill>
              </a:defRPr>
            </a:lvl1pPr>
            <a:lvl2pPr>
              <a:defRPr sz="3400" b="1">
                <a:solidFill>
                  <a:schemeClr val="bg1"/>
                </a:solidFill>
              </a:defRPr>
            </a:lvl2pPr>
            <a:lvl3pPr>
              <a:defRPr sz="3400" b="1">
                <a:solidFill>
                  <a:schemeClr val="bg1"/>
                </a:solidFill>
              </a:defRPr>
            </a:lvl3pPr>
            <a:lvl4pPr>
              <a:defRPr sz="3400" b="1">
                <a:solidFill>
                  <a:schemeClr val="bg1"/>
                </a:solidFill>
              </a:defRPr>
            </a:lvl4pPr>
            <a:lvl5pPr>
              <a:defRPr sz="3400" b="1">
                <a:solidFill>
                  <a:schemeClr val="bg1"/>
                </a:solidFill>
              </a:defRPr>
            </a:lvl5pPr>
          </a:lstStyle>
          <a:p>
            <a:pPr lvl="0"/>
            <a:r>
              <a:rPr lang="de-DE" dirty="0" smtClean="0"/>
              <a:t>Zitat durch Klicken hinzufügen</a:t>
            </a:r>
          </a:p>
        </p:txBody>
      </p:sp>
      <p:sp>
        <p:nvSpPr>
          <p:cNvPr id="11" name="Textplatzhalter 10"/>
          <p:cNvSpPr>
            <a:spLocks noGrp="1"/>
          </p:cNvSpPr>
          <p:nvPr>
            <p:ph type="body" sz="quarter" idx="14" hasCustomPrompt="1"/>
          </p:nvPr>
        </p:nvSpPr>
        <p:spPr>
          <a:xfrm>
            <a:off x="1695600" y="3024000"/>
            <a:ext cx="3805721" cy="463994"/>
          </a:xfrm>
        </p:spPr>
        <p:txBody>
          <a:bodyPr/>
          <a:lstStyle>
            <a:lvl1pPr marL="0" indent="0">
              <a:spcBef>
                <a:spcPts val="0"/>
              </a:spcBef>
              <a:buNone/>
              <a:defRPr sz="1200" b="1">
                <a:solidFill>
                  <a:schemeClr val="bg1"/>
                </a:solidFill>
              </a:defRPr>
            </a:lvl1pPr>
          </a:lstStyle>
          <a:p>
            <a:pPr lvl="0"/>
            <a:r>
              <a:rPr lang="de-DE" dirty="0" smtClean="0"/>
              <a:t>Name</a:t>
            </a:r>
          </a:p>
        </p:txBody>
      </p:sp>
      <p:sp>
        <p:nvSpPr>
          <p:cNvPr id="14" name="Textfeld 13"/>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8" name="Datumsplatzhalter 3"/>
          <p:cNvSpPr>
            <a:spLocks noGrp="1"/>
          </p:cNvSpPr>
          <p:nvPr>
            <p:ph type="dt" sz="half" idx="2"/>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sp>
        <p:nvSpPr>
          <p:cNvPr id="10"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2" name="Textfeld 11"/>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Tree>
    <p:extLst>
      <p:ext uri="{BB962C8B-B14F-4D97-AF65-F5344CB8AC3E}">
        <p14:creationId xmlns:p14="http://schemas.microsoft.com/office/powerpoint/2010/main" val="25493766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6" name="Titel 9"/>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13" name="Textfeld 12"/>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9"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2" name="Textfeld 11"/>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1" name="Content Placeholder 2"/>
          <p:cNvSpPr>
            <a:spLocks noGrp="1"/>
          </p:cNvSpPr>
          <p:nvPr>
            <p:ph sz="half" idx="1"/>
          </p:nvPr>
        </p:nvSpPr>
        <p:spPr>
          <a:xfrm>
            <a:off x="468000" y="1058400"/>
            <a:ext cx="3960000" cy="417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4" name="Content Placeholder 3"/>
          <p:cNvSpPr>
            <a:spLocks noGrp="1"/>
          </p:cNvSpPr>
          <p:nvPr>
            <p:ph sz="half" idx="2"/>
          </p:nvPr>
        </p:nvSpPr>
        <p:spPr>
          <a:xfrm>
            <a:off x="4715688" y="1058400"/>
            <a:ext cx="3960000" cy="4176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5"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10" name="Datumsplatzhalter 3"/>
          <p:cNvSpPr>
            <a:spLocks noGrp="1"/>
          </p:cNvSpPr>
          <p:nvPr>
            <p:ph type="dt" sz="half" idx="17"/>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18" name="Grafik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pic>
        <p:nvPicPr>
          <p:cNvPr id="19" name="Grafik 18"/>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19266242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2" name="Titel 1"/>
          <p:cNvSpPr>
            <a:spLocks noGrp="1"/>
          </p:cNvSpPr>
          <p:nvPr>
            <p:ph type="title"/>
          </p:nvPr>
        </p:nvSpPr>
        <p:spPr>
          <a:xfrm>
            <a:off x="468313" y="396000"/>
            <a:ext cx="8207375" cy="576000"/>
          </a:xfrm>
        </p:spPr>
        <p:txBody>
          <a:bodyPr anchor="t" anchorCtr="0"/>
          <a:lstStyle/>
          <a:p>
            <a:r>
              <a:rPr lang="de-DE" smtClean="0"/>
              <a:t>Titelmasterformat durch Klicken bearbeiten</a:t>
            </a:r>
            <a:endParaRPr lang="de-DE"/>
          </a:p>
        </p:txBody>
      </p:sp>
      <p:sp>
        <p:nvSpPr>
          <p:cNvPr id="16" name="Textfeld 15"/>
          <p:cNvSpPr txBox="1"/>
          <p:nvPr userDrawn="1"/>
        </p:nvSpPr>
        <p:spPr>
          <a:xfrm>
            <a:off x="8136000" y="5418000"/>
            <a:ext cx="540000" cy="126000"/>
          </a:xfrm>
          <a:prstGeom prst="rect">
            <a:avLst/>
          </a:prstGeom>
          <a:noFill/>
        </p:spPr>
        <p:txBody>
          <a:bodyPr wrap="square" lIns="0" tIns="0" rIns="0" bIns="0" rtlCol="0">
            <a:noAutofit/>
          </a:bodyPr>
          <a:lstStyle/>
          <a:p>
            <a:pPr marL="0" indent="0" algn="r">
              <a:buClr>
                <a:schemeClr val="accent1"/>
              </a:buClr>
              <a:buFont typeface="Arial" panose="020B0604020202020204" pitchFamily="34" charset="0"/>
              <a:buNone/>
            </a:pPr>
            <a:fld id="{BF25F865-9E34-4CF3-A20B-30935B1D4650}" type="slidenum">
              <a:rPr lang="de-DE" sz="800" smtClean="0"/>
              <a:t>‹Nr.›</a:t>
            </a:fld>
            <a:endParaRPr lang="de-DE" sz="800" dirty="0" smtClean="0"/>
          </a:p>
        </p:txBody>
      </p:sp>
      <p:sp>
        <p:nvSpPr>
          <p:cNvPr id="13" name="Fußzeilenplatzhalter 4"/>
          <p:cNvSpPr>
            <a:spLocks noGrp="1"/>
          </p:cNvSpPr>
          <p:nvPr>
            <p:ph type="ftr" sz="quarter" idx="16"/>
          </p:nvPr>
        </p:nvSpPr>
        <p:spPr>
          <a:xfrm>
            <a:off x="4156294" y="5418000"/>
            <a:ext cx="3528000" cy="126000"/>
          </a:xfrm>
        </p:spPr>
        <p:txBody>
          <a:bodyPr/>
          <a:lstStyle/>
          <a:p>
            <a:r>
              <a:rPr lang="en-US" smtClean="0"/>
              <a:t>Work Package 2</a:t>
            </a:r>
            <a:endParaRPr lang="de-DE" dirty="0" smtClean="0"/>
          </a:p>
        </p:txBody>
      </p:sp>
      <p:sp>
        <p:nvSpPr>
          <p:cNvPr id="17" name="Textfeld 16"/>
          <p:cNvSpPr txBox="1"/>
          <p:nvPr userDrawn="1"/>
        </p:nvSpPr>
        <p:spPr>
          <a:xfrm>
            <a:off x="482400" y="5418000"/>
            <a:ext cx="3600000" cy="126000"/>
          </a:xfrm>
          <a:prstGeom prst="rect">
            <a:avLst/>
          </a:prstGeom>
          <a:noFill/>
        </p:spPr>
        <p:txBody>
          <a:bodyPr wrap="square" lIns="0" tIns="0" rIns="0" bIns="0" rtlCol="0">
            <a:noAutofit/>
          </a:bodyPr>
          <a:lstStyle/>
          <a:p>
            <a:pPr marL="0" marR="0" indent="0" algn="l" defTabSz="713232"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800" dirty="0" smtClean="0"/>
              <a:t>University of Stuttgart  -  Institute of Combustion and Power Plant Technology  -</a:t>
            </a:r>
            <a:r>
              <a:rPr lang="en-US" sz="800" baseline="0" dirty="0" smtClean="0"/>
              <a:t> </a:t>
            </a:r>
            <a:endParaRPr lang="de-DE" sz="800" dirty="0" smtClean="0"/>
          </a:p>
        </p:txBody>
      </p:sp>
      <p:sp>
        <p:nvSpPr>
          <p:cNvPr id="12" name="Text Placeholder 2"/>
          <p:cNvSpPr>
            <a:spLocks noGrp="1"/>
          </p:cNvSpPr>
          <p:nvPr>
            <p:ph type="body" idx="1"/>
          </p:nvPr>
        </p:nvSpPr>
        <p:spPr>
          <a:xfrm>
            <a:off x="468000" y="1058400"/>
            <a:ext cx="3960000" cy="239148"/>
          </a:xfrm>
        </p:spPr>
        <p:txBody>
          <a:bodyPr anchor="b"/>
          <a:lstStyle>
            <a:lvl1pPr marL="0" indent="0">
              <a:buNone/>
              <a:defRPr sz="14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18" name="Content Placeholder 3"/>
          <p:cNvSpPr>
            <a:spLocks noGrp="1"/>
          </p:cNvSpPr>
          <p:nvPr>
            <p:ph sz="half" idx="2"/>
          </p:nvPr>
        </p:nvSpPr>
        <p:spPr>
          <a:xfrm>
            <a:off x="468000" y="1360799"/>
            <a:ext cx="3960000" cy="3873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9" name="Textplatzhalter 7"/>
          <p:cNvSpPr>
            <a:spLocks noGrp="1"/>
          </p:cNvSpPr>
          <p:nvPr>
            <p:ph type="body" sz="quarter" idx="13" hasCustomPrompt="1"/>
          </p:nvPr>
        </p:nvSpPr>
        <p:spPr>
          <a:xfrm>
            <a:off x="468000" y="716400"/>
            <a:ext cx="8208000" cy="276225"/>
          </a:xfrm>
        </p:spPr>
        <p:txBody>
          <a:bodyPr lIns="0" tIns="0" rIns="0" bIns="0"/>
          <a:lstStyle>
            <a:lvl1pPr marL="0" indent="0">
              <a:buNone/>
              <a:defRPr sz="1800" baseline="0"/>
            </a:lvl1pPr>
          </a:lstStyle>
          <a:p>
            <a:pPr lvl="0"/>
            <a:r>
              <a:rPr lang="de-DE" dirty="0" smtClean="0"/>
              <a:t>Untertitel durch Klicken bearbeiten</a:t>
            </a:r>
          </a:p>
        </p:txBody>
      </p:sp>
      <p:sp>
        <p:nvSpPr>
          <p:cNvPr id="20" name="Text Placeholder 2"/>
          <p:cNvSpPr>
            <a:spLocks noGrp="1"/>
          </p:cNvSpPr>
          <p:nvPr>
            <p:ph type="body" idx="14"/>
          </p:nvPr>
        </p:nvSpPr>
        <p:spPr>
          <a:xfrm>
            <a:off x="4715688" y="1058400"/>
            <a:ext cx="3960000" cy="239148"/>
          </a:xfrm>
        </p:spPr>
        <p:txBody>
          <a:bodyPr anchor="b"/>
          <a:lstStyle>
            <a:lvl1pPr marL="0" indent="0">
              <a:buNone/>
              <a:defRPr sz="14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21" name="Content Placeholder 3"/>
          <p:cNvSpPr>
            <a:spLocks noGrp="1"/>
          </p:cNvSpPr>
          <p:nvPr>
            <p:ph sz="half" idx="15"/>
          </p:nvPr>
        </p:nvSpPr>
        <p:spPr>
          <a:xfrm>
            <a:off x="4715688" y="1360799"/>
            <a:ext cx="3960000" cy="38736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Datumsplatzhalter 3"/>
          <p:cNvSpPr>
            <a:spLocks noGrp="1"/>
          </p:cNvSpPr>
          <p:nvPr>
            <p:ph type="dt" sz="half" idx="17"/>
          </p:nvPr>
        </p:nvSpPr>
        <p:spPr>
          <a:xfrm>
            <a:off x="7754400" y="5418000"/>
            <a:ext cx="532800" cy="126000"/>
          </a:xfrm>
          <a:prstGeom prst="rect">
            <a:avLst/>
          </a:prstGeom>
        </p:spPr>
        <p:txBody>
          <a:bodyPr vert="horz" lIns="0" tIns="0" rIns="0" bIns="0" rtlCol="0" anchor="ctr"/>
          <a:lstStyle>
            <a:lvl1pPr algn="l">
              <a:defRPr sz="800">
                <a:solidFill>
                  <a:schemeClr val="tx1"/>
                </a:solidFill>
              </a:defRPr>
            </a:lvl1pPr>
          </a:lstStyle>
          <a:p>
            <a:r>
              <a:rPr lang="en-US" smtClean="0"/>
              <a:t>18.05.2017</a:t>
            </a:r>
            <a:endParaRPr lang="de-DE" dirty="0"/>
          </a:p>
        </p:txBody>
      </p:sp>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pic>
        <p:nvPicPr>
          <p:cNvPr id="23" name="Grafik 22"/>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8482873" y="138935"/>
            <a:ext cx="514130" cy="514130"/>
          </a:xfrm>
          <a:prstGeom prst="rect">
            <a:avLst/>
          </a:prstGeom>
        </p:spPr>
      </p:pic>
    </p:spTree>
    <p:extLst>
      <p:ext uri="{BB962C8B-B14F-4D97-AF65-F5344CB8AC3E}">
        <p14:creationId xmlns:p14="http://schemas.microsoft.com/office/powerpoint/2010/main" val="20424605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18" Type="http://schemas.openxmlformats.org/officeDocument/2006/relationships/image" Target="../media/image14.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3.emf"/><Relationship Id="rId2" Type="http://schemas.openxmlformats.org/officeDocument/2006/relationships/slideLayout" Target="../slideLayouts/slideLayout23.xml"/><Relationship Id="rId16" Type="http://schemas.openxmlformats.org/officeDocument/2006/relationships/image" Target="../media/image12.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1.emf"/><Relationship Id="rId10" Type="http://schemas.openxmlformats.org/officeDocument/2006/relationships/slideLayout" Target="../slideLayouts/slideLayout31.xml"/><Relationship Id="rId19" Type="http://schemas.openxmlformats.org/officeDocument/2006/relationships/image" Target="../media/image1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18" Type="http://schemas.openxmlformats.org/officeDocument/2006/relationships/image" Target="../media/image14.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3.emf"/><Relationship Id="rId2" Type="http://schemas.openxmlformats.org/officeDocument/2006/relationships/slideLayout" Target="../slideLayouts/slideLayout35.xml"/><Relationship Id="rId16" Type="http://schemas.openxmlformats.org/officeDocument/2006/relationships/image" Target="../media/image12.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1.emf"/><Relationship Id="rId10" Type="http://schemas.openxmlformats.org/officeDocument/2006/relationships/slideLayout" Target="../slideLayouts/slideLayout43.xml"/><Relationship Id="rId19" Type="http://schemas.openxmlformats.org/officeDocument/2006/relationships/image" Target="../media/image15.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18" Type="http://schemas.openxmlformats.org/officeDocument/2006/relationships/image" Target="../media/image14.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3.emf"/><Relationship Id="rId2" Type="http://schemas.openxmlformats.org/officeDocument/2006/relationships/slideLayout" Target="../slideLayouts/slideLayout47.xml"/><Relationship Id="rId16" Type="http://schemas.openxmlformats.org/officeDocument/2006/relationships/image" Target="../media/image12.e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1.emf"/><Relationship Id="rId10" Type="http://schemas.openxmlformats.org/officeDocument/2006/relationships/slideLayout" Target="../slideLayouts/slideLayout55.xml"/><Relationship Id="rId19" Type="http://schemas.openxmlformats.org/officeDocument/2006/relationships/image" Target="../media/image15.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18" Type="http://schemas.openxmlformats.org/officeDocument/2006/relationships/image" Target="../media/image14.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3.emf"/><Relationship Id="rId2" Type="http://schemas.openxmlformats.org/officeDocument/2006/relationships/slideLayout" Target="../slideLayouts/slideLayout59.xml"/><Relationship Id="rId16" Type="http://schemas.openxmlformats.org/officeDocument/2006/relationships/image" Target="../media/image12.emf"/><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11.emf"/><Relationship Id="rId10" Type="http://schemas.openxmlformats.org/officeDocument/2006/relationships/slideLayout" Target="../slideLayouts/slideLayout67.xml"/><Relationship Id="rId19" Type="http://schemas.openxmlformats.org/officeDocument/2006/relationships/image" Target="../media/image15.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3" y="396000"/>
            <a:ext cx="8207375" cy="576000"/>
          </a:xfrm>
          <a:prstGeom prst="rect">
            <a:avLst/>
          </a:prstGeom>
        </p:spPr>
        <p:txBody>
          <a:bodyPr vert="horz" lIns="0" tIns="0" rIns="0" bIns="0" rtlCol="0" anchor="t" anchorCtr="0">
            <a:no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468313" y="1058400"/>
            <a:ext cx="8207375" cy="4176000"/>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7" name="Footer Placeholder 4"/>
          <p:cNvSpPr>
            <a:spLocks noGrp="1"/>
          </p:cNvSpPr>
          <p:nvPr>
            <p:ph type="ftr" sz="quarter" idx="3"/>
          </p:nvPr>
        </p:nvSpPr>
        <p:spPr>
          <a:xfrm>
            <a:off x="4158000" y="5418000"/>
            <a:ext cx="3528000" cy="126000"/>
          </a:xfrm>
          <a:prstGeom prst="rect">
            <a:avLst/>
          </a:prstGeom>
        </p:spPr>
        <p:txBody>
          <a:bodyPr vert="horz" wrap="square" lIns="0" tIns="0" rIns="0" bIns="0" rtlCol="0" anchor="t" anchorCtr="0">
            <a:spAutoFit/>
          </a:bodyPr>
          <a:lstStyle>
            <a:lvl1pPr algn="l">
              <a:defRPr sz="800">
                <a:solidFill>
                  <a:schemeClr val="tx1"/>
                </a:solidFill>
              </a:defRPr>
            </a:lvl1pPr>
          </a:lstStyle>
          <a:p>
            <a:r>
              <a:rPr lang="en-US" smtClean="0"/>
              <a:t>Work Package 2</a:t>
            </a:r>
            <a:endParaRPr lang="de-DE" dirty="0" smtClean="0"/>
          </a:p>
        </p:txBody>
      </p:sp>
    </p:spTree>
    <p:extLst>
      <p:ext uri="{BB962C8B-B14F-4D97-AF65-F5344CB8AC3E}">
        <p14:creationId xmlns:p14="http://schemas.microsoft.com/office/powerpoint/2010/main" val="1297630091"/>
      </p:ext>
    </p:extLst>
  </p:cSld>
  <p:clrMap bg1="lt1" tx1="dk1" bg2="lt2" tx2="dk2" accent1="accent1" accent2="accent2" accent3="accent3" accent4="accent4" accent5="accent5" accent6="accent6" hlink="hlink" folHlink="folHlink"/>
  <p:sldLayoutIdLst>
    <p:sldLayoutId id="2147483675" r:id="rId1"/>
    <p:sldLayoutId id="2147483689" r:id="rId2"/>
    <p:sldLayoutId id="2147483662" r:id="rId3"/>
    <p:sldLayoutId id="2147483688" r:id="rId4"/>
    <p:sldLayoutId id="2147483663" r:id="rId5"/>
    <p:sldLayoutId id="2147483676" r:id="rId6"/>
    <p:sldLayoutId id="2147483680" r:id="rId7"/>
    <p:sldLayoutId id="2147483664" r:id="rId8"/>
    <p:sldLayoutId id="2147483665" r:id="rId9"/>
    <p:sldLayoutId id="2147483677" r:id="rId10"/>
    <p:sldLayoutId id="2147483678" r:id="rId11"/>
    <p:sldLayoutId id="2147483679" r:id="rId12"/>
    <p:sldLayoutId id="2147483684" r:id="rId13"/>
    <p:sldLayoutId id="2147483685" r:id="rId14"/>
    <p:sldLayoutId id="2147483682" r:id="rId15"/>
    <p:sldLayoutId id="2147483681" r:id="rId16"/>
    <p:sldLayoutId id="2147483683" r:id="rId17"/>
    <p:sldLayoutId id="2147483666" r:id="rId18"/>
    <p:sldLayoutId id="2147483667" r:id="rId19"/>
    <p:sldLayoutId id="2147483686" r:id="rId20"/>
    <p:sldLayoutId id="2147483687" r:id="rId21"/>
  </p:sldLayoutIdLst>
  <p:timing>
    <p:tnLst>
      <p:par>
        <p:cTn id="1" dur="indefinite" restart="never" nodeType="tmRoot"/>
      </p:par>
    </p:tnLst>
  </p:timing>
  <p:hf sldNum="0" hdr="0" dt="0"/>
  <p:txStyles>
    <p:titleStyle>
      <a:lvl1pPr algn="l" defTabSz="685800" rtl="0" eaLnBrk="1" latinLnBrk="0" hangingPunct="1">
        <a:lnSpc>
          <a:spcPct val="90000"/>
        </a:lnSpc>
        <a:spcBef>
          <a:spcPct val="0"/>
        </a:spcBef>
        <a:buNone/>
        <a:defRPr sz="1800" b="1" kern="120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ClrTx/>
        <a:buFont typeface="Arial" panose="020B0604020202020204" pitchFamily="34" charset="0"/>
        <a:buChar char="•"/>
        <a:defRPr sz="1600" kern="1200">
          <a:solidFill>
            <a:schemeClr val="tx1"/>
          </a:solidFill>
          <a:latin typeface="+mn-lt"/>
          <a:ea typeface="+mn-ea"/>
          <a:cs typeface="+mn-cs"/>
        </a:defRPr>
      </a:lvl1pPr>
      <a:lvl2pPr marL="360363" indent="-184150" algn="l" defTabSz="685800" rtl="0" eaLnBrk="1" latinLnBrk="0" hangingPunct="1">
        <a:lnSpc>
          <a:spcPct val="120000"/>
        </a:lnSpc>
        <a:spcBef>
          <a:spcPts val="375"/>
        </a:spcBef>
        <a:buClr>
          <a:schemeClr val="tx1"/>
        </a:buClr>
        <a:buFont typeface="Arial" panose="020B0604020202020204" pitchFamily="34" charset="0"/>
        <a:buChar char="•"/>
        <a:defRPr sz="1600" kern="1200">
          <a:solidFill>
            <a:schemeClr val="tx1"/>
          </a:solidFill>
          <a:latin typeface="+mn-lt"/>
          <a:ea typeface="+mn-ea"/>
          <a:cs typeface="+mn-cs"/>
        </a:defRPr>
      </a:lvl2pPr>
      <a:lvl3pPr marL="536575"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3pPr>
      <a:lvl4pPr marL="720725" indent="-184150"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4pPr>
      <a:lvl5pPr marL="896938" indent="-176213" algn="l" defTabSz="685800" rtl="0" eaLnBrk="1" latinLnBrk="0" hangingPunct="1">
        <a:lnSpc>
          <a:spcPct val="120000"/>
        </a:lnSpc>
        <a:spcBef>
          <a:spcPts val="375"/>
        </a:spcBef>
        <a:buClr>
          <a:schemeClr val="tx1"/>
        </a:buClr>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6" userDrawn="1">
          <p15:clr>
            <a:srgbClr val="F26B43"/>
          </p15:clr>
        </p15:guide>
        <p15:guide id="2" pos="295" userDrawn="1">
          <p15:clr>
            <a:srgbClr val="F26B43"/>
          </p15:clr>
        </p15:guide>
        <p15:guide id="3" orient="horz" pos="3206" userDrawn="1">
          <p15:clr>
            <a:srgbClr val="F26B43"/>
          </p15:clr>
        </p15:guide>
        <p15:guide id="4" pos="54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15637" y="739955"/>
            <a:ext cx="6751283" cy="772218"/>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715637" y="1933073"/>
            <a:ext cx="6751283" cy="3167566"/>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832254" y="5213152"/>
            <a:ext cx="634666" cy="153888"/>
          </a:xfrm>
          <a:prstGeom prst="rect">
            <a:avLst/>
          </a:prstGeom>
        </p:spPr>
        <p:txBody>
          <a:bodyPr vert="horz" lIns="0" tIns="0" rIns="0" bIns="0" rtlCol="0" anchor="ctr">
            <a:normAutofit/>
          </a:bodyPr>
          <a:lstStyle>
            <a:lvl1pPr algn="r">
              <a:defRPr sz="900">
                <a:solidFill>
                  <a:schemeClr val="tx2"/>
                </a:solidFill>
              </a:defRPr>
            </a:lvl1pPr>
          </a:lstStyle>
          <a:p>
            <a:pPr defTabSz="685697"/>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3"/>
          </p:nvPr>
        </p:nvSpPr>
        <p:spPr>
          <a:xfrm>
            <a:off x="715638" y="5213152"/>
            <a:ext cx="5582653" cy="153888"/>
          </a:xfrm>
          <a:prstGeom prst="rect">
            <a:avLst/>
          </a:prstGeom>
        </p:spPr>
        <p:txBody>
          <a:bodyPr vert="horz" lIns="0" tIns="0" rIns="0" bIns="0" rtlCol="0" anchor="ctr">
            <a:normAutofit/>
          </a:bodyPr>
          <a:lstStyle>
            <a:lvl1pPr algn="l">
              <a:defRPr sz="900">
                <a:solidFill>
                  <a:schemeClr val="tx2"/>
                </a:solidFill>
              </a:defRPr>
            </a:lvl1pPr>
          </a:lstStyle>
          <a:p>
            <a:pPr defTabSz="685697"/>
            <a:r>
              <a:rPr lang="en-US"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4"/>
          </p:nvPr>
        </p:nvSpPr>
        <p:spPr>
          <a:xfrm>
            <a:off x="344315" y="5213152"/>
            <a:ext cx="231609" cy="153888"/>
          </a:xfrm>
          <a:prstGeom prst="rect">
            <a:avLst/>
          </a:prstGeom>
        </p:spPr>
        <p:txBody>
          <a:bodyPr vert="horz" lIns="0" tIns="0" rIns="0" bIns="0" rtlCol="0" anchor="ctr">
            <a:normAutofit/>
          </a:bodyPr>
          <a:lstStyle>
            <a:lvl1pPr algn="l">
              <a:defRPr sz="900">
                <a:solidFill>
                  <a:schemeClr val="tx2"/>
                </a:solidFill>
              </a:defRPr>
            </a:lvl1pPr>
          </a:lstStyle>
          <a:p>
            <a:pPr defTabSz="685697"/>
            <a:fld id="{5751DFAA-887F-4071-8EAD-E8CA316FCF06}" type="slidenum">
              <a:rPr lang="nb-NO" smtClean="0">
                <a:solidFill>
                  <a:srgbClr val="003C65"/>
                </a:solidFill>
              </a:rPr>
              <a:pPr defTabSz="685697"/>
              <a:t>‹Nr.›</a:t>
            </a:fld>
            <a:endParaRPr lang="nb-NO" dirty="0">
              <a:solidFill>
                <a:srgbClr val="003C65"/>
              </a:solidFill>
            </a:endParaRP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9139383" cy="5717888"/>
          </a:xfrm>
          <a:prstGeom prst="rect">
            <a:avLst/>
          </a:prstGeom>
        </p:spPr>
      </p:pic>
      <p:sp>
        <p:nvSpPr>
          <p:cNvPr id="12" name="Fokustekst" hidden="1"/>
          <p:cNvSpPr txBox="1"/>
          <p:nvPr userDrawn="1"/>
        </p:nvSpPr>
        <p:spPr>
          <a:xfrm>
            <a:off x="4538000" y="2523709"/>
            <a:ext cx="2228995" cy="999411"/>
          </a:xfrm>
          <a:prstGeom prst="rect">
            <a:avLst/>
          </a:prstGeom>
          <a:noFill/>
        </p:spPr>
        <p:txBody>
          <a:bodyPr wrap="square" lIns="34297" tIns="0" rIns="34297" bIns="0" rtlCol="0" anchor="t">
            <a:normAutofit/>
          </a:bodyPr>
          <a:lstStyle/>
          <a:p>
            <a:pPr defTabSz="685697"/>
            <a:r>
              <a:rPr lang="en-GB" sz="1500" dirty="0" err="1">
                <a:solidFill>
                  <a:srgbClr val="003C65"/>
                </a:solidFill>
              </a:rPr>
              <a:t>Klikk</a:t>
            </a:r>
            <a:r>
              <a:rPr lang="en-GB" sz="1500" dirty="0">
                <a:solidFill>
                  <a:srgbClr val="003C65"/>
                </a:solidFill>
              </a:rPr>
              <a:t> for å </a:t>
            </a:r>
            <a:r>
              <a:rPr lang="en-GB" sz="1500" dirty="0" err="1">
                <a:solidFill>
                  <a:srgbClr val="003C65"/>
                </a:solidFill>
              </a:rPr>
              <a:t>redigere</a:t>
            </a:r>
            <a:r>
              <a:rPr lang="en-GB" sz="1500" dirty="0">
                <a:solidFill>
                  <a:srgbClr val="003C65"/>
                </a:solidFill>
              </a:rPr>
              <a:t> </a:t>
            </a:r>
            <a:r>
              <a:rPr lang="en-GB" sz="1500" dirty="0" err="1">
                <a:solidFill>
                  <a:srgbClr val="003C65"/>
                </a:solidFill>
              </a:rPr>
              <a:t>tekst</a:t>
            </a:r>
            <a:endParaRPr lang="en-GB" sz="1500" dirty="0">
              <a:solidFill>
                <a:srgbClr val="003C65"/>
              </a:solidFill>
            </a:endParaRPr>
          </a:p>
        </p:txBody>
      </p:sp>
      <p:grpSp>
        <p:nvGrpSpPr>
          <p:cNvPr id="13" name="Fokuspunkt" hidden="1"/>
          <p:cNvGrpSpPr/>
          <p:nvPr userDrawn="1"/>
        </p:nvGrpSpPr>
        <p:grpSpPr>
          <a:xfrm>
            <a:off x="2252729" y="2182416"/>
            <a:ext cx="2097801" cy="1350169"/>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9" name="sinteflogo"/>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grpSp>
        <p:nvGrpSpPr>
          <p:cNvPr id="29" name="bunnramme" hidden="1"/>
          <p:cNvGrpSpPr/>
          <p:nvPr userDrawn="1"/>
        </p:nvGrpSpPr>
        <p:grpSpPr>
          <a:xfrm>
            <a:off x="1059706" y="2131806"/>
            <a:ext cx="4173956" cy="1659005"/>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327614" y="1730547"/>
            <a:ext cx="4167946" cy="744542"/>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grpSp>
    </p:spTree>
    <p:extLst>
      <p:ext uri="{BB962C8B-B14F-4D97-AF65-F5344CB8AC3E}">
        <p14:creationId xmlns:p14="http://schemas.microsoft.com/office/powerpoint/2010/main" val="39123316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dt="0"/>
  <p:txStyles>
    <p:titleStyle>
      <a:lvl1pPr algn="l" defTabSz="685903" rtl="0" eaLnBrk="1" latinLnBrk="0" hangingPunct="1">
        <a:lnSpc>
          <a:spcPct val="100000"/>
        </a:lnSpc>
        <a:spcBef>
          <a:spcPct val="0"/>
        </a:spcBef>
        <a:buNone/>
        <a:defRPr sz="3225" kern="1200">
          <a:solidFill>
            <a:schemeClr val="tx2"/>
          </a:solidFill>
          <a:latin typeface="+mj-lt"/>
          <a:ea typeface="+mj-ea"/>
          <a:cs typeface="+mj-cs"/>
        </a:defRPr>
      </a:lvl1pPr>
    </p:titleStyle>
    <p:bodyStyle>
      <a:lvl1pPr marL="297059" indent="-162032" algn="l" defTabSz="685903" rtl="0" eaLnBrk="1" latinLnBrk="0" hangingPunct="1">
        <a:lnSpc>
          <a:spcPct val="110000"/>
        </a:lnSpc>
        <a:spcBef>
          <a:spcPts val="750"/>
        </a:spcBef>
        <a:buFont typeface="Arial" panose="020B0604020202020204" pitchFamily="34" charset="0"/>
        <a:buChar char="•"/>
        <a:defRPr sz="1800" kern="1200">
          <a:solidFill>
            <a:schemeClr val="tx2"/>
          </a:solidFill>
          <a:latin typeface="+mn-lt"/>
          <a:ea typeface="+mn-ea"/>
          <a:cs typeface="+mn-cs"/>
        </a:defRPr>
      </a:lvl1pPr>
      <a:lvl2pPr marL="432086" indent="-162032" algn="l" defTabSz="685903" rtl="0" eaLnBrk="1" latinLnBrk="0" hangingPunct="1">
        <a:lnSpc>
          <a:spcPct val="110000"/>
        </a:lnSpc>
        <a:spcBef>
          <a:spcPts val="375"/>
        </a:spcBef>
        <a:buFont typeface="Arial" panose="020B0604020202020204" pitchFamily="34" charset="0"/>
        <a:buChar char="•"/>
        <a:defRPr sz="1350" kern="1200">
          <a:solidFill>
            <a:schemeClr val="tx2"/>
          </a:solidFill>
          <a:latin typeface="+mn-lt"/>
          <a:ea typeface="+mn-ea"/>
          <a:cs typeface="+mn-cs"/>
        </a:defRPr>
      </a:lvl2pPr>
      <a:lvl3pPr marL="567113" indent="-162032" algn="l" defTabSz="685903" rtl="0" eaLnBrk="1" latinLnBrk="0" hangingPunct="1">
        <a:lnSpc>
          <a:spcPct val="110000"/>
        </a:lnSpc>
        <a:spcBef>
          <a:spcPts val="375"/>
        </a:spcBef>
        <a:buFont typeface="Arial" panose="020B0604020202020204" pitchFamily="34" charset="0"/>
        <a:buChar char="•"/>
        <a:defRPr sz="1050" kern="1200">
          <a:solidFill>
            <a:schemeClr val="tx2"/>
          </a:solidFill>
          <a:latin typeface="+mn-lt"/>
          <a:ea typeface="+mn-ea"/>
          <a:cs typeface="+mn-cs"/>
        </a:defRPr>
      </a:lvl3pPr>
      <a:lvl4pPr marL="702140"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4pPr>
      <a:lvl5pPr marL="837167"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5pPr>
      <a:lvl6pPr marL="1886233"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85"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136"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87"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903" rtl="0" eaLnBrk="1" latinLnBrk="0" hangingPunct="1">
        <a:defRPr sz="1350" kern="1200">
          <a:solidFill>
            <a:schemeClr val="tx1"/>
          </a:solidFill>
          <a:latin typeface="+mn-lt"/>
          <a:ea typeface="+mn-ea"/>
          <a:cs typeface="+mn-cs"/>
        </a:defRPr>
      </a:lvl1pPr>
      <a:lvl2pPr marL="342951" algn="l" defTabSz="685903" rtl="0" eaLnBrk="1" latinLnBrk="0" hangingPunct="1">
        <a:defRPr sz="1350" kern="1200">
          <a:solidFill>
            <a:schemeClr val="tx1"/>
          </a:solidFill>
          <a:latin typeface="+mn-lt"/>
          <a:ea typeface="+mn-ea"/>
          <a:cs typeface="+mn-cs"/>
        </a:defRPr>
      </a:lvl2pPr>
      <a:lvl3pPr marL="685903" algn="l" defTabSz="685903" rtl="0" eaLnBrk="1" latinLnBrk="0" hangingPunct="1">
        <a:defRPr sz="1350" kern="1200">
          <a:solidFill>
            <a:schemeClr val="tx1"/>
          </a:solidFill>
          <a:latin typeface="+mn-lt"/>
          <a:ea typeface="+mn-ea"/>
          <a:cs typeface="+mn-cs"/>
        </a:defRPr>
      </a:lvl3pPr>
      <a:lvl4pPr marL="1028855" algn="l" defTabSz="685903" rtl="0" eaLnBrk="1" latinLnBrk="0" hangingPunct="1">
        <a:defRPr sz="1350" kern="1200">
          <a:solidFill>
            <a:schemeClr val="tx1"/>
          </a:solidFill>
          <a:latin typeface="+mn-lt"/>
          <a:ea typeface="+mn-ea"/>
          <a:cs typeface="+mn-cs"/>
        </a:defRPr>
      </a:lvl4pPr>
      <a:lvl5pPr marL="1371806" algn="l" defTabSz="685903" rtl="0" eaLnBrk="1" latinLnBrk="0" hangingPunct="1">
        <a:defRPr sz="1350" kern="1200">
          <a:solidFill>
            <a:schemeClr val="tx1"/>
          </a:solidFill>
          <a:latin typeface="+mn-lt"/>
          <a:ea typeface="+mn-ea"/>
          <a:cs typeface="+mn-cs"/>
        </a:defRPr>
      </a:lvl5pPr>
      <a:lvl6pPr marL="1714757" algn="l" defTabSz="685903" rtl="0" eaLnBrk="1" latinLnBrk="0" hangingPunct="1">
        <a:defRPr sz="1350" kern="1200">
          <a:solidFill>
            <a:schemeClr val="tx1"/>
          </a:solidFill>
          <a:latin typeface="+mn-lt"/>
          <a:ea typeface="+mn-ea"/>
          <a:cs typeface="+mn-cs"/>
        </a:defRPr>
      </a:lvl6pPr>
      <a:lvl7pPr marL="2057709" algn="l" defTabSz="685903" rtl="0" eaLnBrk="1" latinLnBrk="0" hangingPunct="1">
        <a:defRPr sz="1350" kern="1200">
          <a:solidFill>
            <a:schemeClr val="tx1"/>
          </a:solidFill>
          <a:latin typeface="+mn-lt"/>
          <a:ea typeface="+mn-ea"/>
          <a:cs typeface="+mn-cs"/>
        </a:defRPr>
      </a:lvl7pPr>
      <a:lvl8pPr marL="2400660" algn="l" defTabSz="685903" rtl="0" eaLnBrk="1" latinLnBrk="0" hangingPunct="1">
        <a:defRPr sz="1350" kern="1200">
          <a:solidFill>
            <a:schemeClr val="tx1"/>
          </a:solidFill>
          <a:latin typeface="+mn-lt"/>
          <a:ea typeface="+mn-ea"/>
          <a:cs typeface="+mn-cs"/>
        </a:defRPr>
      </a:lvl8pPr>
      <a:lvl9pPr marL="2743611" algn="l" defTabSz="68590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15637" y="739955"/>
            <a:ext cx="6751283" cy="772218"/>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715637" y="1933073"/>
            <a:ext cx="6751283" cy="3167566"/>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832254" y="5213152"/>
            <a:ext cx="634666" cy="153888"/>
          </a:xfrm>
          <a:prstGeom prst="rect">
            <a:avLst/>
          </a:prstGeom>
        </p:spPr>
        <p:txBody>
          <a:bodyPr vert="horz" lIns="0" tIns="0" rIns="0" bIns="0" rtlCol="0" anchor="ctr">
            <a:normAutofit/>
          </a:bodyPr>
          <a:lstStyle>
            <a:lvl1pPr algn="r">
              <a:defRPr sz="900">
                <a:solidFill>
                  <a:schemeClr val="tx2"/>
                </a:solidFill>
              </a:defRPr>
            </a:lvl1pPr>
          </a:lstStyle>
          <a:p>
            <a:pPr defTabSz="685697"/>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3"/>
          </p:nvPr>
        </p:nvSpPr>
        <p:spPr>
          <a:xfrm>
            <a:off x="715638" y="5213152"/>
            <a:ext cx="5582653" cy="153888"/>
          </a:xfrm>
          <a:prstGeom prst="rect">
            <a:avLst/>
          </a:prstGeom>
        </p:spPr>
        <p:txBody>
          <a:bodyPr vert="horz" lIns="0" tIns="0" rIns="0" bIns="0" rtlCol="0" anchor="ctr">
            <a:normAutofit/>
          </a:bodyPr>
          <a:lstStyle>
            <a:lvl1pPr algn="l">
              <a:defRPr sz="900">
                <a:solidFill>
                  <a:schemeClr val="tx2"/>
                </a:solidFill>
              </a:defRPr>
            </a:lvl1pPr>
          </a:lstStyle>
          <a:p>
            <a:pPr defTabSz="685697"/>
            <a:r>
              <a:rPr lang="en-US"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4"/>
          </p:nvPr>
        </p:nvSpPr>
        <p:spPr>
          <a:xfrm>
            <a:off x="344315" y="5213152"/>
            <a:ext cx="231609" cy="153888"/>
          </a:xfrm>
          <a:prstGeom prst="rect">
            <a:avLst/>
          </a:prstGeom>
        </p:spPr>
        <p:txBody>
          <a:bodyPr vert="horz" lIns="0" tIns="0" rIns="0" bIns="0" rtlCol="0" anchor="ctr">
            <a:normAutofit/>
          </a:bodyPr>
          <a:lstStyle>
            <a:lvl1pPr algn="l">
              <a:defRPr sz="900">
                <a:solidFill>
                  <a:schemeClr val="tx2"/>
                </a:solidFill>
              </a:defRPr>
            </a:lvl1pPr>
          </a:lstStyle>
          <a:p>
            <a:pPr defTabSz="685697"/>
            <a:fld id="{5751DFAA-887F-4071-8EAD-E8CA316FCF06}" type="slidenum">
              <a:rPr lang="nb-NO" smtClean="0">
                <a:solidFill>
                  <a:srgbClr val="003C65"/>
                </a:solidFill>
              </a:rPr>
              <a:pPr defTabSz="685697"/>
              <a:t>‹Nr.›</a:t>
            </a:fld>
            <a:endParaRPr lang="nb-NO" dirty="0">
              <a:solidFill>
                <a:srgbClr val="003C65"/>
              </a:solidFill>
            </a:endParaRP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9139383" cy="5717888"/>
          </a:xfrm>
          <a:prstGeom prst="rect">
            <a:avLst/>
          </a:prstGeom>
        </p:spPr>
      </p:pic>
      <p:sp>
        <p:nvSpPr>
          <p:cNvPr id="12" name="Fokustekst" hidden="1"/>
          <p:cNvSpPr txBox="1"/>
          <p:nvPr userDrawn="1"/>
        </p:nvSpPr>
        <p:spPr>
          <a:xfrm>
            <a:off x="4538000" y="2523709"/>
            <a:ext cx="2228995" cy="999411"/>
          </a:xfrm>
          <a:prstGeom prst="rect">
            <a:avLst/>
          </a:prstGeom>
          <a:noFill/>
        </p:spPr>
        <p:txBody>
          <a:bodyPr wrap="square" lIns="34297" tIns="0" rIns="34297" bIns="0" rtlCol="0" anchor="t">
            <a:normAutofit/>
          </a:bodyPr>
          <a:lstStyle/>
          <a:p>
            <a:pPr defTabSz="685697"/>
            <a:r>
              <a:rPr lang="en-GB" sz="1500" dirty="0" err="1">
                <a:solidFill>
                  <a:srgbClr val="003C65"/>
                </a:solidFill>
              </a:rPr>
              <a:t>Klikk</a:t>
            </a:r>
            <a:r>
              <a:rPr lang="en-GB" sz="1500" dirty="0">
                <a:solidFill>
                  <a:srgbClr val="003C65"/>
                </a:solidFill>
              </a:rPr>
              <a:t> for å </a:t>
            </a:r>
            <a:r>
              <a:rPr lang="en-GB" sz="1500" dirty="0" err="1">
                <a:solidFill>
                  <a:srgbClr val="003C65"/>
                </a:solidFill>
              </a:rPr>
              <a:t>redigere</a:t>
            </a:r>
            <a:r>
              <a:rPr lang="en-GB" sz="1500" dirty="0">
                <a:solidFill>
                  <a:srgbClr val="003C65"/>
                </a:solidFill>
              </a:rPr>
              <a:t> </a:t>
            </a:r>
            <a:r>
              <a:rPr lang="en-GB" sz="1500" dirty="0" err="1">
                <a:solidFill>
                  <a:srgbClr val="003C65"/>
                </a:solidFill>
              </a:rPr>
              <a:t>tekst</a:t>
            </a:r>
            <a:endParaRPr lang="en-GB" sz="1500" dirty="0">
              <a:solidFill>
                <a:srgbClr val="003C65"/>
              </a:solidFill>
            </a:endParaRPr>
          </a:p>
        </p:txBody>
      </p:sp>
      <p:grpSp>
        <p:nvGrpSpPr>
          <p:cNvPr id="13" name="Fokuspunkt" hidden="1"/>
          <p:cNvGrpSpPr/>
          <p:nvPr userDrawn="1"/>
        </p:nvGrpSpPr>
        <p:grpSpPr>
          <a:xfrm>
            <a:off x="2252729" y="2182416"/>
            <a:ext cx="2097801" cy="1350169"/>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9" name="sinteflogo"/>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grpSp>
        <p:nvGrpSpPr>
          <p:cNvPr id="29" name="bunnramme" hidden="1"/>
          <p:cNvGrpSpPr/>
          <p:nvPr userDrawn="1"/>
        </p:nvGrpSpPr>
        <p:grpSpPr>
          <a:xfrm>
            <a:off x="1059706" y="2131806"/>
            <a:ext cx="4173956" cy="1659005"/>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327614" y="1730547"/>
            <a:ext cx="4167946" cy="744542"/>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grpSp>
    </p:spTree>
    <p:extLst>
      <p:ext uri="{BB962C8B-B14F-4D97-AF65-F5344CB8AC3E}">
        <p14:creationId xmlns:p14="http://schemas.microsoft.com/office/powerpoint/2010/main" val="84116866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dt="0"/>
  <p:txStyles>
    <p:titleStyle>
      <a:lvl1pPr algn="l" defTabSz="685903" rtl="0" eaLnBrk="1" latinLnBrk="0" hangingPunct="1">
        <a:lnSpc>
          <a:spcPct val="100000"/>
        </a:lnSpc>
        <a:spcBef>
          <a:spcPct val="0"/>
        </a:spcBef>
        <a:buNone/>
        <a:defRPr sz="3225" kern="1200">
          <a:solidFill>
            <a:schemeClr val="tx2"/>
          </a:solidFill>
          <a:latin typeface="+mj-lt"/>
          <a:ea typeface="+mj-ea"/>
          <a:cs typeface="+mj-cs"/>
        </a:defRPr>
      </a:lvl1pPr>
    </p:titleStyle>
    <p:bodyStyle>
      <a:lvl1pPr marL="297059" indent="-162032" algn="l" defTabSz="685903" rtl="0" eaLnBrk="1" latinLnBrk="0" hangingPunct="1">
        <a:lnSpc>
          <a:spcPct val="110000"/>
        </a:lnSpc>
        <a:spcBef>
          <a:spcPts val="750"/>
        </a:spcBef>
        <a:buFont typeface="Arial" panose="020B0604020202020204" pitchFamily="34" charset="0"/>
        <a:buChar char="•"/>
        <a:defRPr sz="1800" kern="1200">
          <a:solidFill>
            <a:schemeClr val="tx2"/>
          </a:solidFill>
          <a:latin typeface="+mn-lt"/>
          <a:ea typeface="+mn-ea"/>
          <a:cs typeface="+mn-cs"/>
        </a:defRPr>
      </a:lvl1pPr>
      <a:lvl2pPr marL="432086" indent="-162032" algn="l" defTabSz="685903" rtl="0" eaLnBrk="1" latinLnBrk="0" hangingPunct="1">
        <a:lnSpc>
          <a:spcPct val="110000"/>
        </a:lnSpc>
        <a:spcBef>
          <a:spcPts val="375"/>
        </a:spcBef>
        <a:buFont typeface="Arial" panose="020B0604020202020204" pitchFamily="34" charset="0"/>
        <a:buChar char="•"/>
        <a:defRPr sz="1350" kern="1200">
          <a:solidFill>
            <a:schemeClr val="tx2"/>
          </a:solidFill>
          <a:latin typeface="+mn-lt"/>
          <a:ea typeface="+mn-ea"/>
          <a:cs typeface="+mn-cs"/>
        </a:defRPr>
      </a:lvl2pPr>
      <a:lvl3pPr marL="567113" indent="-162032" algn="l" defTabSz="685903" rtl="0" eaLnBrk="1" latinLnBrk="0" hangingPunct="1">
        <a:lnSpc>
          <a:spcPct val="110000"/>
        </a:lnSpc>
        <a:spcBef>
          <a:spcPts val="375"/>
        </a:spcBef>
        <a:buFont typeface="Arial" panose="020B0604020202020204" pitchFamily="34" charset="0"/>
        <a:buChar char="•"/>
        <a:defRPr sz="1050" kern="1200">
          <a:solidFill>
            <a:schemeClr val="tx2"/>
          </a:solidFill>
          <a:latin typeface="+mn-lt"/>
          <a:ea typeface="+mn-ea"/>
          <a:cs typeface="+mn-cs"/>
        </a:defRPr>
      </a:lvl3pPr>
      <a:lvl4pPr marL="702140"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4pPr>
      <a:lvl5pPr marL="837167"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5pPr>
      <a:lvl6pPr marL="1886233"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85"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136"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87"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903" rtl="0" eaLnBrk="1" latinLnBrk="0" hangingPunct="1">
        <a:defRPr sz="1350" kern="1200">
          <a:solidFill>
            <a:schemeClr val="tx1"/>
          </a:solidFill>
          <a:latin typeface="+mn-lt"/>
          <a:ea typeface="+mn-ea"/>
          <a:cs typeface="+mn-cs"/>
        </a:defRPr>
      </a:lvl1pPr>
      <a:lvl2pPr marL="342951" algn="l" defTabSz="685903" rtl="0" eaLnBrk="1" latinLnBrk="0" hangingPunct="1">
        <a:defRPr sz="1350" kern="1200">
          <a:solidFill>
            <a:schemeClr val="tx1"/>
          </a:solidFill>
          <a:latin typeface="+mn-lt"/>
          <a:ea typeface="+mn-ea"/>
          <a:cs typeface="+mn-cs"/>
        </a:defRPr>
      </a:lvl2pPr>
      <a:lvl3pPr marL="685903" algn="l" defTabSz="685903" rtl="0" eaLnBrk="1" latinLnBrk="0" hangingPunct="1">
        <a:defRPr sz="1350" kern="1200">
          <a:solidFill>
            <a:schemeClr val="tx1"/>
          </a:solidFill>
          <a:latin typeface="+mn-lt"/>
          <a:ea typeface="+mn-ea"/>
          <a:cs typeface="+mn-cs"/>
        </a:defRPr>
      </a:lvl3pPr>
      <a:lvl4pPr marL="1028855" algn="l" defTabSz="685903" rtl="0" eaLnBrk="1" latinLnBrk="0" hangingPunct="1">
        <a:defRPr sz="1350" kern="1200">
          <a:solidFill>
            <a:schemeClr val="tx1"/>
          </a:solidFill>
          <a:latin typeface="+mn-lt"/>
          <a:ea typeface="+mn-ea"/>
          <a:cs typeface="+mn-cs"/>
        </a:defRPr>
      </a:lvl4pPr>
      <a:lvl5pPr marL="1371806" algn="l" defTabSz="685903" rtl="0" eaLnBrk="1" latinLnBrk="0" hangingPunct="1">
        <a:defRPr sz="1350" kern="1200">
          <a:solidFill>
            <a:schemeClr val="tx1"/>
          </a:solidFill>
          <a:latin typeface="+mn-lt"/>
          <a:ea typeface="+mn-ea"/>
          <a:cs typeface="+mn-cs"/>
        </a:defRPr>
      </a:lvl5pPr>
      <a:lvl6pPr marL="1714757" algn="l" defTabSz="685903" rtl="0" eaLnBrk="1" latinLnBrk="0" hangingPunct="1">
        <a:defRPr sz="1350" kern="1200">
          <a:solidFill>
            <a:schemeClr val="tx1"/>
          </a:solidFill>
          <a:latin typeface="+mn-lt"/>
          <a:ea typeface="+mn-ea"/>
          <a:cs typeface="+mn-cs"/>
        </a:defRPr>
      </a:lvl6pPr>
      <a:lvl7pPr marL="2057709" algn="l" defTabSz="685903" rtl="0" eaLnBrk="1" latinLnBrk="0" hangingPunct="1">
        <a:defRPr sz="1350" kern="1200">
          <a:solidFill>
            <a:schemeClr val="tx1"/>
          </a:solidFill>
          <a:latin typeface="+mn-lt"/>
          <a:ea typeface="+mn-ea"/>
          <a:cs typeface="+mn-cs"/>
        </a:defRPr>
      </a:lvl7pPr>
      <a:lvl8pPr marL="2400660" algn="l" defTabSz="685903" rtl="0" eaLnBrk="1" latinLnBrk="0" hangingPunct="1">
        <a:defRPr sz="1350" kern="1200">
          <a:solidFill>
            <a:schemeClr val="tx1"/>
          </a:solidFill>
          <a:latin typeface="+mn-lt"/>
          <a:ea typeface="+mn-ea"/>
          <a:cs typeface="+mn-cs"/>
        </a:defRPr>
      </a:lvl8pPr>
      <a:lvl9pPr marL="2743611" algn="l" defTabSz="68590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15637" y="739955"/>
            <a:ext cx="6751283" cy="772218"/>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715637" y="1933073"/>
            <a:ext cx="6751283" cy="3167566"/>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832254" y="5213152"/>
            <a:ext cx="634666" cy="153888"/>
          </a:xfrm>
          <a:prstGeom prst="rect">
            <a:avLst/>
          </a:prstGeom>
        </p:spPr>
        <p:txBody>
          <a:bodyPr vert="horz" lIns="0" tIns="0" rIns="0" bIns="0" rtlCol="0" anchor="ctr">
            <a:normAutofit/>
          </a:bodyPr>
          <a:lstStyle>
            <a:lvl1pPr algn="r">
              <a:defRPr sz="900">
                <a:solidFill>
                  <a:schemeClr val="tx2"/>
                </a:solidFill>
              </a:defRPr>
            </a:lvl1pPr>
          </a:lstStyle>
          <a:p>
            <a:pPr defTabSz="685697"/>
            <a:r>
              <a:rPr lang="en-US" smtClean="0">
                <a:solidFill>
                  <a:srgbClr val="003C65"/>
                </a:solidFill>
              </a:rPr>
              <a:t>18.05.2017</a:t>
            </a:r>
            <a:endParaRPr lang="nb-NO" dirty="0">
              <a:solidFill>
                <a:srgbClr val="003C65"/>
              </a:solidFill>
            </a:endParaRPr>
          </a:p>
        </p:txBody>
      </p:sp>
      <p:sp>
        <p:nvSpPr>
          <p:cNvPr id="5" name="Plassholder for bunntekst 4"/>
          <p:cNvSpPr>
            <a:spLocks noGrp="1"/>
          </p:cNvSpPr>
          <p:nvPr>
            <p:ph type="ftr" sz="quarter" idx="3"/>
          </p:nvPr>
        </p:nvSpPr>
        <p:spPr>
          <a:xfrm>
            <a:off x="715638" y="5213152"/>
            <a:ext cx="5582653" cy="153888"/>
          </a:xfrm>
          <a:prstGeom prst="rect">
            <a:avLst/>
          </a:prstGeom>
        </p:spPr>
        <p:txBody>
          <a:bodyPr vert="horz" lIns="0" tIns="0" rIns="0" bIns="0" rtlCol="0" anchor="ctr">
            <a:normAutofit/>
          </a:bodyPr>
          <a:lstStyle>
            <a:lvl1pPr algn="l">
              <a:defRPr sz="900">
                <a:solidFill>
                  <a:schemeClr val="tx2"/>
                </a:solidFill>
              </a:defRPr>
            </a:lvl1pPr>
          </a:lstStyle>
          <a:p>
            <a:pPr defTabSz="685697"/>
            <a:r>
              <a:rPr lang="nb-NO" smtClean="0">
                <a:solidFill>
                  <a:srgbClr val="003C65"/>
                </a:solidFill>
              </a:rPr>
              <a:t>Work Package 2</a:t>
            </a:r>
            <a:endParaRPr lang="nb-NO" dirty="0">
              <a:solidFill>
                <a:srgbClr val="003C65"/>
              </a:solidFill>
            </a:endParaRPr>
          </a:p>
        </p:txBody>
      </p:sp>
      <p:sp>
        <p:nvSpPr>
          <p:cNvPr id="6" name="Plassholder for lysbildenummer 5"/>
          <p:cNvSpPr>
            <a:spLocks noGrp="1"/>
          </p:cNvSpPr>
          <p:nvPr>
            <p:ph type="sldNum" sz="quarter" idx="4"/>
          </p:nvPr>
        </p:nvSpPr>
        <p:spPr>
          <a:xfrm>
            <a:off x="344315" y="5213152"/>
            <a:ext cx="231609" cy="153888"/>
          </a:xfrm>
          <a:prstGeom prst="rect">
            <a:avLst/>
          </a:prstGeom>
        </p:spPr>
        <p:txBody>
          <a:bodyPr vert="horz" lIns="0" tIns="0" rIns="0" bIns="0" rtlCol="0" anchor="ctr">
            <a:normAutofit/>
          </a:bodyPr>
          <a:lstStyle>
            <a:lvl1pPr algn="l">
              <a:defRPr sz="900">
                <a:solidFill>
                  <a:schemeClr val="tx2"/>
                </a:solidFill>
              </a:defRPr>
            </a:lvl1pPr>
          </a:lstStyle>
          <a:p>
            <a:pPr defTabSz="685697"/>
            <a:fld id="{5751DFAA-887F-4071-8EAD-E8CA316FCF06}" type="slidenum">
              <a:rPr lang="nb-NO" smtClean="0">
                <a:solidFill>
                  <a:srgbClr val="003C65"/>
                </a:solidFill>
              </a:rPr>
              <a:pPr defTabSz="685697"/>
              <a:t>‹Nr.›</a:t>
            </a:fld>
            <a:endParaRPr lang="nb-NO" dirty="0">
              <a:solidFill>
                <a:srgbClr val="003C65"/>
              </a:solidFill>
            </a:endParaRP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9139383" cy="5717888"/>
          </a:xfrm>
          <a:prstGeom prst="rect">
            <a:avLst/>
          </a:prstGeom>
        </p:spPr>
      </p:pic>
      <p:sp>
        <p:nvSpPr>
          <p:cNvPr id="12" name="Fokustekst" hidden="1"/>
          <p:cNvSpPr txBox="1"/>
          <p:nvPr userDrawn="1"/>
        </p:nvSpPr>
        <p:spPr>
          <a:xfrm>
            <a:off x="4538000" y="2523709"/>
            <a:ext cx="2228995" cy="999411"/>
          </a:xfrm>
          <a:prstGeom prst="rect">
            <a:avLst/>
          </a:prstGeom>
          <a:noFill/>
        </p:spPr>
        <p:txBody>
          <a:bodyPr wrap="square" lIns="34297" tIns="0" rIns="34297" bIns="0" rtlCol="0" anchor="t">
            <a:normAutofit/>
          </a:bodyPr>
          <a:lstStyle/>
          <a:p>
            <a:pPr defTabSz="685697"/>
            <a:r>
              <a:rPr lang="en-GB" sz="1500" dirty="0" err="1">
                <a:solidFill>
                  <a:srgbClr val="003C65"/>
                </a:solidFill>
              </a:rPr>
              <a:t>Klikk</a:t>
            </a:r>
            <a:r>
              <a:rPr lang="en-GB" sz="1500" dirty="0">
                <a:solidFill>
                  <a:srgbClr val="003C65"/>
                </a:solidFill>
              </a:rPr>
              <a:t> for å </a:t>
            </a:r>
            <a:r>
              <a:rPr lang="en-GB" sz="1500" dirty="0" err="1">
                <a:solidFill>
                  <a:srgbClr val="003C65"/>
                </a:solidFill>
              </a:rPr>
              <a:t>redigere</a:t>
            </a:r>
            <a:r>
              <a:rPr lang="en-GB" sz="1500" dirty="0">
                <a:solidFill>
                  <a:srgbClr val="003C65"/>
                </a:solidFill>
              </a:rPr>
              <a:t> </a:t>
            </a:r>
            <a:r>
              <a:rPr lang="en-GB" sz="1500" dirty="0" err="1">
                <a:solidFill>
                  <a:srgbClr val="003C65"/>
                </a:solidFill>
              </a:rPr>
              <a:t>tekst</a:t>
            </a:r>
            <a:endParaRPr lang="en-GB" sz="1500" dirty="0">
              <a:solidFill>
                <a:srgbClr val="003C65"/>
              </a:solidFill>
            </a:endParaRPr>
          </a:p>
        </p:txBody>
      </p:sp>
      <p:grpSp>
        <p:nvGrpSpPr>
          <p:cNvPr id="13" name="Fokuspunkt" hidden="1"/>
          <p:cNvGrpSpPr/>
          <p:nvPr userDrawn="1"/>
        </p:nvGrpSpPr>
        <p:grpSpPr>
          <a:xfrm>
            <a:off x="2252729" y="2182416"/>
            <a:ext cx="2097801" cy="1350169"/>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9" name="sinteflogo"/>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grpSp>
        <p:nvGrpSpPr>
          <p:cNvPr id="29" name="bunnramme" hidden="1"/>
          <p:cNvGrpSpPr/>
          <p:nvPr userDrawn="1"/>
        </p:nvGrpSpPr>
        <p:grpSpPr>
          <a:xfrm>
            <a:off x="1059706" y="2131806"/>
            <a:ext cx="4173956" cy="1659005"/>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327614" y="1730547"/>
            <a:ext cx="4167946" cy="744542"/>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grpSp>
    </p:spTree>
    <p:extLst>
      <p:ext uri="{BB962C8B-B14F-4D97-AF65-F5344CB8AC3E}">
        <p14:creationId xmlns:p14="http://schemas.microsoft.com/office/powerpoint/2010/main" val="291615245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dt="0"/>
  <p:txStyles>
    <p:titleStyle>
      <a:lvl1pPr algn="l" defTabSz="685903" rtl="0" eaLnBrk="1" latinLnBrk="0" hangingPunct="1">
        <a:lnSpc>
          <a:spcPct val="100000"/>
        </a:lnSpc>
        <a:spcBef>
          <a:spcPct val="0"/>
        </a:spcBef>
        <a:buNone/>
        <a:defRPr sz="3225" kern="1200">
          <a:solidFill>
            <a:schemeClr val="tx2"/>
          </a:solidFill>
          <a:latin typeface="+mj-lt"/>
          <a:ea typeface="+mj-ea"/>
          <a:cs typeface="+mj-cs"/>
        </a:defRPr>
      </a:lvl1pPr>
    </p:titleStyle>
    <p:bodyStyle>
      <a:lvl1pPr marL="297059" indent="-162032" algn="l" defTabSz="685903" rtl="0" eaLnBrk="1" latinLnBrk="0" hangingPunct="1">
        <a:lnSpc>
          <a:spcPct val="110000"/>
        </a:lnSpc>
        <a:spcBef>
          <a:spcPts val="750"/>
        </a:spcBef>
        <a:buFont typeface="Arial" panose="020B0604020202020204" pitchFamily="34" charset="0"/>
        <a:buChar char="•"/>
        <a:defRPr sz="1800" kern="1200">
          <a:solidFill>
            <a:schemeClr val="tx2"/>
          </a:solidFill>
          <a:latin typeface="+mn-lt"/>
          <a:ea typeface="+mn-ea"/>
          <a:cs typeface="+mn-cs"/>
        </a:defRPr>
      </a:lvl1pPr>
      <a:lvl2pPr marL="432086" indent="-162032" algn="l" defTabSz="685903" rtl="0" eaLnBrk="1" latinLnBrk="0" hangingPunct="1">
        <a:lnSpc>
          <a:spcPct val="110000"/>
        </a:lnSpc>
        <a:spcBef>
          <a:spcPts val="375"/>
        </a:spcBef>
        <a:buFont typeface="Arial" panose="020B0604020202020204" pitchFamily="34" charset="0"/>
        <a:buChar char="•"/>
        <a:defRPr sz="1350" kern="1200">
          <a:solidFill>
            <a:schemeClr val="tx2"/>
          </a:solidFill>
          <a:latin typeface="+mn-lt"/>
          <a:ea typeface="+mn-ea"/>
          <a:cs typeface="+mn-cs"/>
        </a:defRPr>
      </a:lvl2pPr>
      <a:lvl3pPr marL="567113" indent="-162032" algn="l" defTabSz="685903" rtl="0" eaLnBrk="1" latinLnBrk="0" hangingPunct="1">
        <a:lnSpc>
          <a:spcPct val="110000"/>
        </a:lnSpc>
        <a:spcBef>
          <a:spcPts val="375"/>
        </a:spcBef>
        <a:buFont typeface="Arial" panose="020B0604020202020204" pitchFamily="34" charset="0"/>
        <a:buChar char="•"/>
        <a:defRPr sz="1050" kern="1200">
          <a:solidFill>
            <a:schemeClr val="tx2"/>
          </a:solidFill>
          <a:latin typeface="+mn-lt"/>
          <a:ea typeface="+mn-ea"/>
          <a:cs typeface="+mn-cs"/>
        </a:defRPr>
      </a:lvl3pPr>
      <a:lvl4pPr marL="702140"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4pPr>
      <a:lvl5pPr marL="837167"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5pPr>
      <a:lvl6pPr marL="1886233"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85"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136"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87"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903" rtl="0" eaLnBrk="1" latinLnBrk="0" hangingPunct="1">
        <a:defRPr sz="1350" kern="1200">
          <a:solidFill>
            <a:schemeClr val="tx1"/>
          </a:solidFill>
          <a:latin typeface="+mn-lt"/>
          <a:ea typeface="+mn-ea"/>
          <a:cs typeface="+mn-cs"/>
        </a:defRPr>
      </a:lvl1pPr>
      <a:lvl2pPr marL="342951" algn="l" defTabSz="685903" rtl="0" eaLnBrk="1" latinLnBrk="0" hangingPunct="1">
        <a:defRPr sz="1350" kern="1200">
          <a:solidFill>
            <a:schemeClr val="tx1"/>
          </a:solidFill>
          <a:latin typeface="+mn-lt"/>
          <a:ea typeface="+mn-ea"/>
          <a:cs typeface="+mn-cs"/>
        </a:defRPr>
      </a:lvl2pPr>
      <a:lvl3pPr marL="685903" algn="l" defTabSz="685903" rtl="0" eaLnBrk="1" latinLnBrk="0" hangingPunct="1">
        <a:defRPr sz="1350" kern="1200">
          <a:solidFill>
            <a:schemeClr val="tx1"/>
          </a:solidFill>
          <a:latin typeface="+mn-lt"/>
          <a:ea typeface="+mn-ea"/>
          <a:cs typeface="+mn-cs"/>
        </a:defRPr>
      </a:lvl3pPr>
      <a:lvl4pPr marL="1028855" algn="l" defTabSz="685903" rtl="0" eaLnBrk="1" latinLnBrk="0" hangingPunct="1">
        <a:defRPr sz="1350" kern="1200">
          <a:solidFill>
            <a:schemeClr val="tx1"/>
          </a:solidFill>
          <a:latin typeface="+mn-lt"/>
          <a:ea typeface="+mn-ea"/>
          <a:cs typeface="+mn-cs"/>
        </a:defRPr>
      </a:lvl4pPr>
      <a:lvl5pPr marL="1371806" algn="l" defTabSz="685903" rtl="0" eaLnBrk="1" latinLnBrk="0" hangingPunct="1">
        <a:defRPr sz="1350" kern="1200">
          <a:solidFill>
            <a:schemeClr val="tx1"/>
          </a:solidFill>
          <a:latin typeface="+mn-lt"/>
          <a:ea typeface="+mn-ea"/>
          <a:cs typeface="+mn-cs"/>
        </a:defRPr>
      </a:lvl5pPr>
      <a:lvl6pPr marL="1714757" algn="l" defTabSz="685903" rtl="0" eaLnBrk="1" latinLnBrk="0" hangingPunct="1">
        <a:defRPr sz="1350" kern="1200">
          <a:solidFill>
            <a:schemeClr val="tx1"/>
          </a:solidFill>
          <a:latin typeface="+mn-lt"/>
          <a:ea typeface="+mn-ea"/>
          <a:cs typeface="+mn-cs"/>
        </a:defRPr>
      </a:lvl6pPr>
      <a:lvl7pPr marL="2057709" algn="l" defTabSz="685903" rtl="0" eaLnBrk="1" latinLnBrk="0" hangingPunct="1">
        <a:defRPr sz="1350" kern="1200">
          <a:solidFill>
            <a:schemeClr val="tx1"/>
          </a:solidFill>
          <a:latin typeface="+mn-lt"/>
          <a:ea typeface="+mn-ea"/>
          <a:cs typeface="+mn-cs"/>
        </a:defRPr>
      </a:lvl7pPr>
      <a:lvl8pPr marL="2400660" algn="l" defTabSz="685903" rtl="0" eaLnBrk="1" latinLnBrk="0" hangingPunct="1">
        <a:defRPr sz="1350" kern="1200">
          <a:solidFill>
            <a:schemeClr val="tx1"/>
          </a:solidFill>
          <a:latin typeface="+mn-lt"/>
          <a:ea typeface="+mn-ea"/>
          <a:cs typeface="+mn-cs"/>
        </a:defRPr>
      </a:lvl8pPr>
      <a:lvl9pPr marL="2743611" algn="l" defTabSz="68590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15637" y="739955"/>
            <a:ext cx="6751283" cy="772218"/>
          </a:xfrm>
          <a:prstGeom prst="rect">
            <a:avLst/>
          </a:prstGeom>
          <a:blipFill dpi="0" rotWithShape="1">
            <a:blip r:embed="rId14"/>
            <a:srcRect/>
            <a:tile tx="0" ty="0" sx="100000" sy="100000" flip="xy" algn="bl"/>
          </a:blipFill>
        </p:spPr>
        <p:txBody>
          <a:bodyPr vert="horz" lIns="0" tIns="0" rIns="0" bIns="270054"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715637" y="1933073"/>
            <a:ext cx="6751283" cy="3167566"/>
          </a:xfrm>
          <a:prstGeom prst="rect">
            <a:avLst/>
          </a:prstGeom>
        </p:spPr>
        <p:txBody>
          <a:bodyPr vert="horz" wrap="square"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832254" y="5213152"/>
            <a:ext cx="634666" cy="153888"/>
          </a:xfrm>
          <a:prstGeom prst="rect">
            <a:avLst/>
          </a:prstGeom>
        </p:spPr>
        <p:txBody>
          <a:bodyPr vert="horz" lIns="0" tIns="0" rIns="0" bIns="0" rtlCol="0" anchor="ctr">
            <a:normAutofit/>
          </a:bodyPr>
          <a:lstStyle>
            <a:lvl1pPr algn="r">
              <a:defRPr sz="900">
                <a:solidFill>
                  <a:schemeClr val="tx2"/>
                </a:solidFill>
              </a:defRPr>
            </a:lvl1pPr>
          </a:lstStyle>
          <a:p>
            <a:pPr defTabSz="685697"/>
            <a:r>
              <a:rPr lang="nb-NO" smtClean="0">
                <a:solidFill>
                  <a:srgbClr val="003C65"/>
                </a:solidFill>
              </a:rPr>
              <a:t>Month 2016</a:t>
            </a:r>
            <a:endParaRPr lang="nb-NO" dirty="0">
              <a:solidFill>
                <a:srgbClr val="003C65"/>
              </a:solidFill>
            </a:endParaRPr>
          </a:p>
        </p:txBody>
      </p:sp>
      <p:sp>
        <p:nvSpPr>
          <p:cNvPr id="5" name="Plassholder for bunntekst 4"/>
          <p:cNvSpPr>
            <a:spLocks noGrp="1"/>
          </p:cNvSpPr>
          <p:nvPr>
            <p:ph type="ftr" sz="quarter" idx="3"/>
          </p:nvPr>
        </p:nvSpPr>
        <p:spPr>
          <a:xfrm>
            <a:off x="715638" y="5213152"/>
            <a:ext cx="5582653" cy="153888"/>
          </a:xfrm>
          <a:prstGeom prst="rect">
            <a:avLst/>
          </a:prstGeom>
        </p:spPr>
        <p:txBody>
          <a:bodyPr vert="horz" lIns="0" tIns="0" rIns="0" bIns="0" rtlCol="0" anchor="ctr">
            <a:normAutofit/>
          </a:bodyPr>
          <a:lstStyle>
            <a:lvl1pPr algn="l">
              <a:defRPr sz="900">
                <a:solidFill>
                  <a:schemeClr val="tx2"/>
                </a:solidFill>
              </a:defRPr>
            </a:lvl1pPr>
          </a:lstStyle>
          <a:p>
            <a:pPr defTabSz="685697"/>
            <a:endParaRPr lang="nb-NO" dirty="0">
              <a:solidFill>
                <a:srgbClr val="003C65"/>
              </a:solidFill>
            </a:endParaRPr>
          </a:p>
        </p:txBody>
      </p:sp>
      <p:sp>
        <p:nvSpPr>
          <p:cNvPr id="6" name="Plassholder for lysbildenummer 5"/>
          <p:cNvSpPr>
            <a:spLocks noGrp="1"/>
          </p:cNvSpPr>
          <p:nvPr>
            <p:ph type="sldNum" sz="quarter" idx="4"/>
          </p:nvPr>
        </p:nvSpPr>
        <p:spPr>
          <a:xfrm>
            <a:off x="344315" y="5213152"/>
            <a:ext cx="231609" cy="153888"/>
          </a:xfrm>
          <a:prstGeom prst="rect">
            <a:avLst/>
          </a:prstGeom>
        </p:spPr>
        <p:txBody>
          <a:bodyPr vert="horz" lIns="0" tIns="0" rIns="0" bIns="0" rtlCol="0" anchor="ctr">
            <a:normAutofit/>
          </a:bodyPr>
          <a:lstStyle>
            <a:lvl1pPr algn="l">
              <a:defRPr sz="900">
                <a:solidFill>
                  <a:schemeClr val="tx2"/>
                </a:solidFill>
              </a:defRPr>
            </a:lvl1pPr>
          </a:lstStyle>
          <a:p>
            <a:pPr defTabSz="685697"/>
            <a:fld id="{5751DFAA-887F-4071-8EAD-E8CA316FCF06}" type="slidenum">
              <a:rPr lang="nb-NO" smtClean="0">
                <a:solidFill>
                  <a:srgbClr val="003C65"/>
                </a:solidFill>
              </a:rPr>
              <a:pPr defTabSz="685697"/>
              <a:t>‹Nr.›</a:t>
            </a:fld>
            <a:endParaRPr lang="nb-NO" dirty="0">
              <a:solidFill>
                <a:srgbClr val="003C65"/>
              </a:solidFill>
            </a:endParaRPr>
          </a:p>
        </p:txBody>
      </p:sp>
      <p:pic>
        <p:nvPicPr>
          <p:cNvPr id="11" name="cyan"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1"/>
            <a:ext cx="9139383" cy="5717888"/>
          </a:xfrm>
          <a:prstGeom prst="rect">
            <a:avLst/>
          </a:prstGeom>
        </p:spPr>
      </p:pic>
      <p:sp>
        <p:nvSpPr>
          <p:cNvPr id="12" name="Fokustekst" hidden="1"/>
          <p:cNvSpPr txBox="1"/>
          <p:nvPr userDrawn="1"/>
        </p:nvSpPr>
        <p:spPr>
          <a:xfrm>
            <a:off x="4538000" y="2523709"/>
            <a:ext cx="2228995" cy="999411"/>
          </a:xfrm>
          <a:prstGeom prst="rect">
            <a:avLst/>
          </a:prstGeom>
          <a:noFill/>
        </p:spPr>
        <p:txBody>
          <a:bodyPr wrap="square" lIns="34297" tIns="0" rIns="34297" bIns="0" rtlCol="0" anchor="t">
            <a:normAutofit/>
          </a:bodyPr>
          <a:lstStyle/>
          <a:p>
            <a:pPr defTabSz="685697"/>
            <a:r>
              <a:rPr lang="en-GB" sz="1500" dirty="0" err="1">
                <a:solidFill>
                  <a:srgbClr val="003C65"/>
                </a:solidFill>
              </a:rPr>
              <a:t>Klikk</a:t>
            </a:r>
            <a:r>
              <a:rPr lang="en-GB" sz="1500" dirty="0">
                <a:solidFill>
                  <a:srgbClr val="003C65"/>
                </a:solidFill>
              </a:rPr>
              <a:t> for å </a:t>
            </a:r>
            <a:r>
              <a:rPr lang="en-GB" sz="1500" dirty="0" err="1">
                <a:solidFill>
                  <a:srgbClr val="003C65"/>
                </a:solidFill>
              </a:rPr>
              <a:t>redigere</a:t>
            </a:r>
            <a:r>
              <a:rPr lang="en-GB" sz="1500" dirty="0">
                <a:solidFill>
                  <a:srgbClr val="003C65"/>
                </a:solidFill>
              </a:rPr>
              <a:t> </a:t>
            </a:r>
            <a:r>
              <a:rPr lang="en-GB" sz="1500" dirty="0" err="1">
                <a:solidFill>
                  <a:srgbClr val="003C65"/>
                </a:solidFill>
              </a:rPr>
              <a:t>tekst</a:t>
            </a:r>
            <a:endParaRPr lang="en-GB" sz="1500" dirty="0">
              <a:solidFill>
                <a:srgbClr val="003C65"/>
              </a:solidFill>
            </a:endParaRPr>
          </a:p>
        </p:txBody>
      </p:sp>
      <p:grpSp>
        <p:nvGrpSpPr>
          <p:cNvPr id="13" name="Fokuspunkt" hidden="1"/>
          <p:cNvGrpSpPr/>
          <p:nvPr userDrawn="1"/>
        </p:nvGrpSpPr>
        <p:grpSpPr>
          <a:xfrm>
            <a:off x="2252729" y="2182416"/>
            <a:ext cx="2097801" cy="1350169"/>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7"/>
              <a:endParaRPr lang="en-GB" sz="1349">
                <a:solidFill>
                  <a:prstClr val="white"/>
                </a:solidFill>
              </a:endParaRPr>
            </a:p>
          </p:txBody>
        </p:sp>
      </p:grpSp>
      <p:pic>
        <p:nvPicPr>
          <p:cNvPr id="8" name="magenta"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8" name="gul" hidden="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7" name="gronn" hidden="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1819" cy="5715000"/>
          </a:xfrm>
          <a:prstGeom prst="rect">
            <a:avLst/>
          </a:prstGeom>
        </p:spPr>
      </p:pic>
      <p:pic>
        <p:nvPicPr>
          <p:cNvPr id="19" name="sinteflogo"/>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94789" y="5213152"/>
            <a:ext cx="735760" cy="178386"/>
          </a:xfrm>
          <a:prstGeom prst="rect">
            <a:avLst/>
          </a:prstGeom>
        </p:spPr>
      </p:pic>
      <p:grpSp>
        <p:nvGrpSpPr>
          <p:cNvPr id="29" name="bunnramme" hidden="1"/>
          <p:cNvGrpSpPr/>
          <p:nvPr userDrawn="1"/>
        </p:nvGrpSpPr>
        <p:grpSpPr>
          <a:xfrm>
            <a:off x="1059706" y="2131806"/>
            <a:ext cx="4173956" cy="1659005"/>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327614" y="1730547"/>
            <a:ext cx="4167946" cy="744542"/>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3225">
                <a:solidFill>
                  <a:prstClr val="white"/>
                </a:solidFill>
              </a:endParaRPr>
            </a:p>
          </p:txBody>
        </p:sp>
      </p:grpSp>
    </p:spTree>
    <p:extLst>
      <p:ext uri="{BB962C8B-B14F-4D97-AF65-F5344CB8AC3E}">
        <p14:creationId xmlns:p14="http://schemas.microsoft.com/office/powerpoint/2010/main" val="297338148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hdr="0" ftr="0" dt="0"/>
  <p:txStyles>
    <p:titleStyle>
      <a:lvl1pPr algn="l" defTabSz="685903" rtl="0" eaLnBrk="1" latinLnBrk="0" hangingPunct="1">
        <a:lnSpc>
          <a:spcPct val="100000"/>
        </a:lnSpc>
        <a:spcBef>
          <a:spcPct val="0"/>
        </a:spcBef>
        <a:buNone/>
        <a:defRPr sz="3225" kern="1200">
          <a:solidFill>
            <a:schemeClr val="tx2"/>
          </a:solidFill>
          <a:latin typeface="+mj-lt"/>
          <a:ea typeface="+mj-ea"/>
          <a:cs typeface="+mj-cs"/>
        </a:defRPr>
      </a:lvl1pPr>
    </p:titleStyle>
    <p:bodyStyle>
      <a:lvl1pPr marL="297059" indent="-162032" algn="l" defTabSz="685903" rtl="0" eaLnBrk="1" latinLnBrk="0" hangingPunct="1">
        <a:lnSpc>
          <a:spcPct val="110000"/>
        </a:lnSpc>
        <a:spcBef>
          <a:spcPts val="750"/>
        </a:spcBef>
        <a:buFont typeface="Arial" panose="020B0604020202020204" pitchFamily="34" charset="0"/>
        <a:buChar char="•"/>
        <a:defRPr sz="1800" kern="1200">
          <a:solidFill>
            <a:schemeClr val="tx2"/>
          </a:solidFill>
          <a:latin typeface="+mn-lt"/>
          <a:ea typeface="+mn-ea"/>
          <a:cs typeface="+mn-cs"/>
        </a:defRPr>
      </a:lvl1pPr>
      <a:lvl2pPr marL="432086" indent="-162032" algn="l" defTabSz="685903" rtl="0" eaLnBrk="1" latinLnBrk="0" hangingPunct="1">
        <a:lnSpc>
          <a:spcPct val="110000"/>
        </a:lnSpc>
        <a:spcBef>
          <a:spcPts val="375"/>
        </a:spcBef>
        <a:buFont typeface="Arial" panose="020B0604020202020204" pitchFamily="34" charset="0"/>
        <a:buChar char="•"/>
        <a:defRPr sz="1350" kern="1200">
          <a:solidFill>
            <a:schemeClr val="tx2"/>
          </a:solidFill>
          <a:latin typeface="+mn-lt"/>
          <a:ea typeface="+mn-ea"/>
          <a:cs typeface="+mn-cs"/>
        </a:defRPr>
      </a:lvl2pPr>
      <a:lvl3pPr marL="567113" indent="-162032" algn="l" defTabSz="685903" rtl="0" eaLnBrk="1" latinLnBrk="0" hangingPunct="1">
        <a:lnSpc>
          <a:spcPct val="110000"/>
        </a:lnSpc>
        <a:spcBef>
          <a:spcPts val="375"/>
        </a:spcBef>
        <a:buFont typeface="Arial" panose="020B0604020202020204" pitchFamily="34" charset="0"/>
        <a:buChar char="•"/>
        <a:defRPr sz="1050" kern="1200">
          <a:solidFill>
            <a:schemeClr val="tx2"/>
          </a:solidFill>
          <a:latin typeface="+mn-lt"/>
          <a:ea typeface="+mn-ea"/>
          <a:cs typeface="+mn-cs"/>
        </a:defRPr>
      </a:lvl3pPr>
      <a:lvl4pPr marL="702140"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4pPr>
      <a:lvl5pPr marL="837167" indent="-162032" algn="l" defTabSz="685903" rtl="0" eaLnBrk="1" latinLnBrk="0" hangingPunct="1">
        <a:lnSpc>
          <a:spcPct val="110000"/>
        </a:lnSpc>
        <a:spcBef>
          <a:spcPts val="375"/>
        </a:spcBef>
        <a:buFont typeface="Arial" panose="020B0604020202020204" pitchFamily="34" charset="0"/>
        <a:buChar char="•"/>
        <a:defRPr sz="900" kern="1200">
          <a:solidFill>
            <a:schemeClr val="tx2"/>
          </a:solidFill>
          <a:latin typeface="+mn-lt"/>
          <a:ea typeface="+mn-ea"/>
          <a:cs typeface="+mn-cs"/>
        </a:defRPr>
      </a:lvl5pPr>
      <a:lvl6pPr marL="1886233"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85"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136"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87" indent="-171476" algn="l" defTabSz="68590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903" rtl="0" eaLnBrk="1" latinLnBrk="0" hangingPunct="1">
        <a:defRPr sz="1350" kern="1200">
          <a:solidFill>
            <a:schemeClr val="tx1"/>
          </a:solidFill>
          <a:latin typeface="+mn-lt"/>
          <a:ea typeface="+mn-ea"/>
          <a:cs typeface="+mn-cs"/>
        </a:defRPr>
      </a:lvl1pPr>
      <a:lvl2pPr marL="342951" algn="l" defTabSz="685903" rtl="0" eaLnBrk="1" latinLnBrk="0" hangingPunct="1">
        <a:defRPr sz="1350" kern="1200">
          <a:solidFill>
            <a:schemeClr val="tx1"/>
          </a:solidFill>
          <a:latin typeface="+mn-lt"/>
          <a:ea typeface="+mn-ea"/>
          <a:cs typeface="+mn-cs"/>
        </a:defRPr>
      </a:lvl2pPr>
      <a:lvl3pPr marL="685903" algn="l" defTabSz="685903" rtl="0" eaLnBrk="1" latinLnBrk="0" hangingPunct="1">
        <a:defRPr sz="1350" kern="1200">
          <a:solidFill>
            <a:schemeClr val="tx1"/>
          </a:solidFill>
          <a:latin typeface="+mn-lt"/>
          <a:ea typeface="+mn-ea"/>
          <a:cs typeface="+mn-cs"/>
        </a:defRPr>
      </a:lvl3pPr>
      <a:lvl4pPr marL="1028855" algn="l" defTabSz="685903" rtl="0" eaLnBrk="1" latinLnBrk="0" hangingPunct="1">
        <a:defRPr sz="1350" kern="1200">
          <a:solidFill>
            <a:schemeClr val="tx1"/>
          </a:solidFill>
          <a:latin typeface="+mn-lt"/>
          <a:ea typeface="+mn-ea"/>
          <a:cs typeface="+mn-cs"/>
        </a:defRPr>
      </a:lvl4pPr>
      <a:lvl5pPr marL="1371806" algn="l" defTabSz="685903" rtl="0" eaLnBrk="1" latinLnBrk="0" hangingPunct="1">
        <a:defRPr sz="1350" kern="1200">
          <a:solidFill>
            <a:schemeClr val="tx1"/>
          </a:solidFill>
          <a:latin typeface="+mn-lt"/>
          <a:ea typeface="+mn-ea"/>
          <a:cs typeface="+mn-cs"/>
        </a:defRPr>
      </a:lvl5pPr>
      <a:lvl6pPr marL="1714757" algn="l" defTabSz="685903" rtl="0" eaLnBrk="1" latinLnBrk="0" hangingPunct="1">
        <a:defRPr sz="1350" kern="1200">
          <a:solidFill>
            <a:schemeClr val="tx1"/>
          </a:solidFill>
          <a:latin typeface="+mn-lt"/>
          <a:ea typeface="+mn-ea"/>
          <a:cs typeface="+mn-cs"/>
        </a:defRPr>
      </a:lvl6pPr>
      <a:lvl7pPr marL="2057709" algn="l" defTabSz="685903" rtl="0" eaLnBrk="1" latinLnBrk="0" hangingPunct="1">
        <a:defRPr sz="1350" kern="1200">
          <a:solidFill>
            <a:schemeClr val="tx1"/>
          </a:solidFill>
          <a:latin typeface="+mn-lt"/>
          <a:ea typeface="+mn-ea"/>
          <a:cs typeface="+mn-cs"/>
        </a:defRPr>
      </a:lvl7pPr>
      <a:lvl8pPr marL="2400660" algn="l" defTabSz="685903" rtl="0" eaLnBrk="1" latinLnBrk="0" hangingPunct="1">
        <a:defRPr sz="1350" kern="1200">
          <a:solidFill>
            <a:schemeClr val="tx1"/>
          </a:solidFill>
          <a:latin typeface="+mn-lt"/>
          <a:ea typeface="+mn-ea"/>
          <a:cs typeface="+mn-cs"/>
        </a:defRPr>
      </a:lvl8pPr>
      <a:lvl9pPr marL="2743611" algn="l" defTabSz="68590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19.svg"/><Relationship Id="rId11" Type="http://schemas.openxmlformats.org/officeDocument/2006/relationships/image" Target="../media/image41.png"/><Relationship Id="rId15" Type="http://schemas.openxmlformats.org/officeDocument/2006/relationships/image" Target="../media/image44.png"/><Relationship Id="rId10" Type="http://schemas.openxmlformats.org/officeDocument/2006/relationships/image" Target="../media/image40.png"/><Relationship Id="rId9" Type="http://schemas.openxmlformats.org/officeDocument/2006/relationships/image" Target="../media/image39.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sz="2300" dirty="0" smtClean="0"/>
              <a:t>WP2: Advanced </a:t>
            </a:r>
            <a:br>
              <a:rPr lang="en-US" sz="2300" dirty="0" smtClean="0"/>
            </a:br>
            <a:r>
              <a:rPr lang="en-US" sz="2300" dirty="0" smtClean="0"/>
              <a:t>oxyfuel burner </a:t>
            </a:r>
            <a:br>
              <a:rPr lang="en-US" sz="2300" dirty="0" smtClean="0"/>
            </a:br>
            <a:r>
              <a:rPr lang="en-US" sz="2300" dirty="0" smtClean="0"/>
              <a:t>technologies</a:t>
            </a:r>
            <a:endParaRPr lang="de-DE" sz="2300" dirty="0"/>
          </a:p>
        </p:txBody>
      </p:sp>
      <p:sp>
        <p:nvSpPr>
          <p:cNvPr id="3" name="Untertitel 2"/>
          <p:cNvSpPr>
            <a:spLocks noGrp="1"/>
          </p:cNvSpPr>
          <p:nvPr>
            <p:ph type="subTitle" idx="1"/>
          </p:nvPr>
        </p:nvSpPr>
        <p:spPr>
          <a:xfrm>
            <a:off x="5560887" y="3126509"/>
            <a:ext cx="2898507" cy="1268124"/>
          </a:xfrm>
        </p:spPr>
        <p:txBody>
          <a:bodyPr>
            <a:normAutofit/>
          </a:bodyPr>
          <a:lstStyle/>
          <a:p>
            <a:r>
              <a:rPr lang="de-DE" dirty="0" smtClean="0"/>
              <a:t>Mid-term </a:t>
            </a:r>
            <a:r>
              <a:rPr lang="de-DE" dirty="0" err="1" smtClean="0"/>
              <a:t>review</a:t>
            </a:r>
            <a:r>
              <a:rPr lang="de-DE" dirty="0" smtClean="0"/>
              <a:t> </a:t>
            </a:r>
            <a:r>
              <a:rPr lang="de-DE" dirty="0" err="1" smtClean="0"/>
              <a:t>meeting</a:t>
            </a:r>
            <a:endParaRPr lang="de-DE" dirty="0" smtClean="0"/>
          </a:p>
          <a:p>
            <a:r>
              <a:rPr lang="de-DE" dirty="0" smtClean="0"/>
              <a:t>29</a:t>
            </a:r>
            <a:r>
              <a:rPr lang="de-DE" dirty="0" smtClean="0"/>
              <a:t> </a:t>
            </a:r>
            <a:r>
              <a:rPr lang="de-DE" dirty="0" smtClean="0"/>
              <a:t>June 2021</a:t>
            </a:r>
          </a:p>
          <a:p>
            <a:r>
              <a:rPr lang="de-DE" dirty="0" smtClean="0"/>
              <a:t>Cynthia Kroumian, USTUTT</a:t>
            </a:r>
          </a:p>
          <a:p>
            <a:endParaRPr lang="de-DE" dirty="0"/>
          </a:p>
          <a:p>
            <a:endParaRPr lang="en-US" dirty="0"/>
          </a:p>
        </p:txBody>
      </p:sp>
    </p:spTree>
    <p:extLst>
      <p:ext uri="{BB962C8B-B14F-4D97-AF65-F5344CB8AC3E}">
        <p14:creationId xmlns:p14="http://schemas.microsoft.com/office/powerpoint/2010/main" val="3583080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Deviations</a:t>
            </a:r>
            <a:r>
              <a:rPr lang="de-DE" dirty="0" smtClean="0"/>
              <a:t> </a:t>
            </a:r>
            <a:r>
              <a:rPr lang="de-DE" dirty="0" err="1" smtClean="0"/>
              <a:t>from</a:t>
            </a:r>
            <a:r>
              <a:rPr lang="de-DE" dirty="0" smtClean="0"/>
              <a:t> plan</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graphicFrame>
        <p:nvGraphicFramePr>
          <p:cNvPr id="10" name="Inhaltsplatzhalter 9"/>
          <p:cNvGraphicFramePr>
            <a:graphicFrameLocks noGrp="1"/>
          </p:cNvGraphicFramePr>
          <p:nvPr>
            <p:ph idx="1"/>
            <p:extLst>
              <p:ext uri="{D42A27DB-BD31-4B8C-83A1-F6EECF244321}">
                <p14:modId xmlns:p14="http://schemas.microsoft.com/office/powerpoint/2010/main" val="733279775"/>
              </p:ext>
            </p:extLst>
          </p:nvPr>
        </p:nvGraphicFramePr>
        <p:xfrm>
          <a:off x="469338" y="1140976"/>
          <a:ext cx="8205385" cy="4040622"/>
        </p:xfrm>
        <a:graphic>
          <a:graphicData uri="http://schemas.openxmlformats.org/drawingml/2006/table">
            <a:tbl>
              <a:tblPr firstRow="1" firstCol="1" bandRow="1">
                <a:tableStyleId>{9D7B26C5-4107-4FEC-AEDC-1716B250A1EF}</a:tableStyleId>
              </a:tblPr>
              <a:tblGrid>
                <a:gridCol w="454298"/>
                <a:gridCol w="5569528"/>
                <a:gridCol w="889503"/>
                <a:gridCol w="449769"/>
                <a:gridCol w="842287"/>
              </a:tblGrid>
              <a:tr h="255049">
                <a:tc gridSpan="2">
                  <a:txBody>
                    <a:bodyPr/>
                    <a:lstStyle/>
                    <a:p>
                      <a:pPr algn="l">
                        <a:lnSpc>
                          <a:spcPct val="150000"/>
                        </a:lnSpc>
                        <a:spcAft>
                          <a:spcPts val="0"/>
                        </a:spcAft>
                      </a:pPr>
                      <a:r>
                        <a:rPr lang="en-US" sz="800" cap="all" dirty="0">
                          <a:effectLst/>
                        </a:rPr>
                        <a:t>WP 2</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hMerge="1">
                  <a:txBody>
                    <a:bodyPr/>
                    <a:lstStyle/>
                    <a:p>
                      <a:endParaRPr lang="en-US"/>
                    </a:p>
                  </a:txBody>
                  <a:tcPr/>
                </a:tc>
                <a:tc gridSpan="3">
                  <a:txBody>
                    <a:bodyPr/>
                    <a:lstStyle/>
                    <a:p>
                      <a:pPr algn="l">
                        <a:lnSpc>
                          <a:spcPct val="150000"/>
                        </a:lnSpc>
                        <a:spcAft>
                          <a:spcPts val="0"/>
                        </a:spcAft>
                      </a:pPr>
                      <a:r>
                        <a:rPr lang="en-US" sz="800" cap="all">
                          <a:effectLst/>
                        </a:rPr>
                        <a:t>USTUTT</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hMerge="1">
                  <a:txBody>
                    <a:bodyPr/>
                    <a:lstStyle/>
                    <a:p>
                      <a:endParaRPr lang="en-US"/>
                    </a:p>
                  </a:txBody>
                  <a:tcPr/>
                </a:tc>
                <a:tc hMerge="1">
                  <a:txBody>
                    <a:bodyPr/>
                    <a:lstStyle/>
                    <a:p>
                      <a:endParaRPr lang="en-US"/>
                    </a:p>
                  </a:txBody>
                  <a:tcPr/>
                </a:tc>
              </a:tr>
              <a:tr h="255049">
                <a:tc rowSpan="5">
                  <a:txBody>
                    <a:bodyPr/>
                    <a:lstStyle/>
                    <a:p>
                      <a:pPr marL="0" indent="0" algn="l">
                        <a:lnSpc>
                          <a:spcPct val="150000"/>
                        </a:lnSpc>
                        <a:spcAft>
                          <a:spcPts val="0"/>
                        </a:spcAft>
                      </a:pPr>
                      <a:r>
                        <a:rPr lang="en-US" sz="800" dirty="0">
                          <a:effectLst/>
                        </a:rPr>
                        <a:t>2.1</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nchor="ctr">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18415" algn="just">
                        <a:lnSpc>
                          <a:spcPct val="150000"/>
                        </a:lnSpc>
                        <a:spcAft>
                          <a:spcPts val="0"/>
                        </a:spcAft>
                      </a:pPr>
                      <a:r>
                        <a:rPr lang="en-US" sz="800" dirty="0">
                          <a:effectLst/>
                        </a:rPr>
                        <a:t>M2.1- SRF characterization tests started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just">
                        <a:lnSpc>
                          <a:spcPct val="150000"/>
                        </a:lnSpc>
                        <a:spcAft>
                          <a:spcPts val="0"/>
                        </a:spcAft>
                      </a:pPr>
                      <a:r>
                        <a:rPr lang="en-US" sz="800" dirty="0">
                          <a:effectLst/>
                        </a:rPr>
                        <a:t>USTUTT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just">
                        <a:lnSpc>
                          <a:spcPct val="150000"/>
                        </a:lnSpc>
                        <a:spcAft>
                          <a:spcPts val="0"/>
                        </a:spcAft>
                      </a:pPr>
                      <a:r>
                        <a:rPr lang="en-US" sz="800" dirty="0">
                          <a:effectLst/>
                        </a:rPr>
                        <a:t>M4</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r>
              <a:tr h="255049">
                <a:tc vMerge="1">
                  <a:txBody>
                    <a:bodyPr/>
                    <a:lstStyle/>
                    <a:p>
                      <a:endParaRPr lang="en-US"/>
                    </a:p>
                  </a:txBody>
                  <a:tcPr/>
                </a:tc>
                <a:tc>
                  <a:txBody>
                    <a:bodyPr/>
                    <a:lstStyle/>
                    <a:p>
                      <a:pPr algn="l">
                        <a:lnSpc>
                          <a:spcPct val="150000"/>
                        </a:lnSpc>
                        <a:spcAft>
                          <a:spcPts val="0"/>
                        </a:spcAft>
                      </a:pPr>
                      <a:r>
                        <a:rPr lang="en-US" sz="800" dirty="0">
                          <a:effectLst/>
                        </a:rPr>
                        <a:t>M2.2- Commissioning of 1st generation oxyfuel burner and facility in Task 2.1</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USTUTT-TKIS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M7</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r>
              <a:tr h="255049">
                <a:tc vMerge="1">
                  <a:txBody>
                    <a:bodyPr/>
                    <a:lstStyle/>
                    <a:p>
                      <a:endParaRPr lang="en-US"/>
                    </a:p>
                  </a:txBody>
                  <a:tcPr/>
                </a:tc>
                <a:tc>
                  <a:txBody>
                    <a:bodyPr/>
                    <a:lstStyle/>
                    <a:p>
                      <a:pPr algn="l">
                        <a:lnSpc>
                          <a:spcPct val="150000"/>
                        </a:lnSpc>
                        <a:spcAft>
                          <a:spcPts val="0"/>
                        </a:spcAft>
                      </a:pPr>
                      <a:r>
                        <a:rPr lang="en-US" sz="800" dirty="0">
                          <a:effectLst/>
                        </a:rPr>
                        <a:t>M2.3- Demonstration tests of 1st generation oxyfuel burner in Task 2.1 started</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USTUTT</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M8</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r>
              <a:tr h="255049">
                <a:tc vMerge="1">
                  <a:txBody>
                    <a:bodyPr/>
                    <a:lstStyle/>
                    <a:p>
                      <a:endParaRPr lang="en-US"/>
                    </a:p>
                  </a:txBody>
                  <a:tcPr/>
                </a:tc>
                <a:tc>
                  <a:txBody>
                    <a:bodyPr/>
                    <a:lstStyle/>
                    <a:p>
                      <a:pPr marL="18415" algn="just">
                        <a:lnSpc>
                          <a:spcPct val="150000"/>
                        </a:lnSpc>
                        <a:spcAft>
                          <a:spcPts val="0"/>
                        </a:spcAft>
                      </a:pPr>
                      <a:r>
                        <a:rPr lang="en-US" sz="800" dirty="0">
                          <a:effectLst/>
                        </a:rPr>
                        <a:t>M2.4- Data transfer from Task 2.1 to Task 2.2 and WP4 started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USTUTT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M10</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marL="18415" algn="just">
                        <a:lnSpc>
                          <a:spcPct val="150000"/>
                        </a:lnSpc>
                        <a:spcAft>
                          <a:spcPts val="0"/>
                        </a:spcAft>
                      </a:pPr>
                      <a:r>
                        <a:rPr lang="en-US" sz="800" dirty="0">
                          <a:effectLst/>
                        </a:rPr>
                        <a:t>✓</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r>
              <a:tr h="502065">
                <a:tc vMerge="1">
                  <a:txBody>
                    <a:bodyPr/>
                    <a:lstStyle/>
                    <a:p>
                      <a:endParaRPr lang="en-US"/>
                    </a:p>
                  </a:txBody>
                  <a:tcPr/>
                </a:tc>
                <a:tc>
                  <a:txBody>
                    <a:bodyPr/>
                    <a:lstStyle/>
                    <a:p>
                      <a:pPr algn="l">
                        <a:lnSpc>
                          <a:spcPct val="150000"/>
                        </a:lnSpc>
                        <a:spcAft>
                          <a:spcPts val="0"/>
                        </a:spcAft>
                      </a:pPr>
                      <a:r>
                        <a:rPr lang="en-US" sz="800" dirty="0">
                          <a:effectLst/>
                        </a:rPr>
                        <a:t>D2.1- Report on pilot-scale demonstration tests of the </a:t>
                      </a:r>
                      <a:r>
                        <a:rPr lang="en-US" sz="800" dirty="0" smtClean="0">
                          <a:effectLst/>
                        </a:rPr>
                        <a:t>1</a:t>
                      </a:r>
                      <a:r>
                        <a:rPr lang="en-US" sz="800" baseline="30000" dirty="0" smtClean="0">
                          <a:effectLst/>
                        </a:rPr>
                        <a:t>st</a:t>
                      </a:r>
                      <a:r>
                        <a:rPr lang="en-US" sz="800" dirty="0" smtClean="0">
                          <a:effectLst/>
                        </a:rPr>
                        <a:t> generation </a:t>
                      </a:r>
                      <a:r>
                        <a:rPr lang="en-US" sz="800" dirty="0">
                          <a:effectLst/>
                        </a:rPr>
                        <a:t>oxyfuel burner with selected oxygen </a:t>
                      </a:r>
                      <a:r>
                        <a:rPr lang="en-US" sz="800" dirty="0" smtClean="0">
                          <a:effectLst/>
                        </a:rPr>
                        <a:t>enrichment using </a:t>
                      </a:r>
                      <a:r>
                        <a:rPr lang="en-US" sz="800" dirty="0">
                          <a:effectLst/>
                        </a:rPr>
                        <a:t>high share of alternative fuels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effectLst/>
                        </a:rPr>
                        <a:t>USTUTT </a:t>
                      </a:r>
                    </a:p>
                    <a:p>
                      <a:pPr marL="18415" algn="just">
                        <a:lnSpc>
                          <a:spcPct val="150000"/>
                        </a:lnSpc>
                        <a:spcAft>
                          <a:spcPts val="0"/>
                        </a:spcAft>
                      </a:pPr>
                      <a:r>
                        <a:rPr lang="en-US" sz="800" dirty="0">
                          <a:effectLst/>
                        </a:rPr>
                        <a: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marL="18415" algn="just">
                        <a:lnSpc>
                          <a:spcPct val="150000"/>
                        </a:lnSpc>
                        <a:spcAft>
                          <a:spcPts val="0"/>
                        </a:spcAft>
                      </a:pPr>
                      <a:r>
                        <a:rPr lang="en-US" sz="800" dirty="0">
                          <a:effectLst/>
                        </a:rPr>
                        <a:t>M18</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marL="18415" algn="just">
                        <a:lnSpc>
                          <a:spcPct val="150000"/>
                        </a:lnSpc>
                        <a:spcAft>
                          <a:spcPts val="0"/>
                        </a:spcAft>
                      </a:pPr>
                      <a:r>
                        <a:rPr lang="en-US" sz="800" dirty="0">
                          <a:solidFill>
                            <a:srgbClr val="FF0000"/>
                          </a:solidFill>
                          <a:effectLst/>
                        </a:rPr>
                        <a:t>Ongoing M24</a:t>
                      </a:r>
                      <a:endParaRPr lang="en-US" sz="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r>
              <a:tr h="255049">
                <a:tc rowSpan="2">
                  <a:txBody>
                    <a:bodyPr/>
                    <a:lstStyle/>
                    <a:p>
                      <a:pPr marL="0" indent="0" algn="l">
                        <a:lnSpc>
                          <a:spcPct val="150000"/>
                        </a:lnSpc>
                        <a:spcAft>
                          <a:spcPts val="0"/>
                        </a:spcAft>
                      </a:pPr>
                      <a:r>
                        <a:rPr lang="en-US" sz="800" dirty="0">
                          <a:effectLst/>
                        </a:rPr>
                        <a:t>2.2</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415" algn="just">
                        <a:lnSpc>
                          <a:spcPct val="150000"/>
                        </a:lnSpc>
                        <a:spcAft>
                          <a:spcPts val="0"/>
                        </a:spcAft>
                      </a:pPr>
                      <a:r>
                        <a:rPr lang="en-US" sz="800" dirty="0">
                          <a:effectLst/>
                        </a:rPr>
                        <a:t>M2.5- Data transfer from Task 2.2 to WP4 started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dirty="0">
                          <a:effectLst/>
                        </a:rPr>
                        <a:t>CERTH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a:effectLst/>
                        </a:rPr>
                        <a:t>M13</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dirty="0">
                          <a:effectLst/>
                        </a:rPr>
                        <a:t>O</a:t>
                      </a:r>
                      <a:r>
                        <a:rPr lang="en-US" sz="800" dirty="0" smtClean="0">
                          <a:effectLst/>
                        </a:rPr>
                        <a:t>ngoing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r>
              <a:tr h="251033">
                <a:tc vMerge="1">
                  <a:txBody>
                    <a:bodyPr/>
                    <a:lstStyle/>
                    <a:p>
                      <a:endParaRPr lang="en-US"/>
                    </a:p>
                  </a:txBody>
                  <a:tcPr/>
                </a:tc>
                <a:tc>
                  <a:txBody>
                    <a:bodyPr/>
                    <a:lstStyle/>
                    <a:p>
                      <a:pPr algn="l">
                        <a:lnSpc>
                          <a:spcPct val="150000"/>
                        </a:lnSpc>
                        <a:spcAft>
                          <a:spcPts val="0"/>
                        </a:spcAft>
                      </a:pPr>
                      <a:r>
                        <a:rPr lang="en-US" sz="800" dirty="0">
                          <a:effectLst/>
                        </a:rPr>
                        <a:t>D2.2- Report on CFD simulations of 1st generation oxyfuel </a:t>
                      </a:r>
                      <a:r>
                        <a:rPr lang="en-US" sz="800" dirty="0" smtClean="0">
                          <a:effectLst/>
                        </a:rPr>
                        <a:t>burner using </a:t>
                      </a:r>
                      <a:r>
                        <a:rPr lang="en-US" sz="800" dirty="0">
                          <a:effectLst/>
                        </a:rPr>
                        <a:t>high shares of alternative fuels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effectLst/>
                        </a:rPr>
                        <a:t>CERTH </a:t>
                      </a:r>
                    </a:p>
                  </a:txBody>
                  <a:tcPr marL="39074" marR="39074" marT="0" marB="0">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effectLst/>
                        </a:rPr>
                        <a:t>M19</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solidFill>
                            <a:srgbClr val="FF0000"/>
                          </a:solidFill>
                          <a:effectLst/>
                        </a:rPr>
                        <a:t>Ongoing M25</a:t>
                      </a:r>
                      <a:endParaRPr lang="en-US" sz="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r>
              <a:tr h="251033">
                <a:tc rowSpan="4">
                  <a:txBody>
                    <a:bodyPr/>
                    <a:lstStyle/>
                    <a:p>
                      <a:pPr marL="0" indent="0" algn="l" defTabSz="685800" rtl="0" eaLnBrk="1" latinLnBrk="0" hangingPunct="1">
                        <a:lnSpc>
                          <a:spcPct val="150000"/>
                        </a:lnSpc>
                        <a:spcAft>
                          <a:spcPts val="0"/>
                        </a:spcAft>
                      </a:pPr>
                      <a:r>
                        <a:rPr lang="en-US" sz="800" kern="1200" dirty="0">
                          <a:effectLst/>
                        </a:rPr>
                        <a:t>2.3</a:t>
                      </a:r>
                      <a:endParaRPr lang="en-US" sz="800" b="1" kern="1200" dirty="0">
                        <a:solidFill>
                          <a:schemeClr val="lt1"/>
                        </a:solidFill>
                        <a:effectLst/>
                        <a:latin typeface="+mn-lt"/>
                        <a:ea typeface="+mn-ea"/>
                        <a:cs typeface="+mn-cs"/>
                      </a:endParaRPr>
                    </a:p>
                  </a:txBody>
                  <a:tcPr marL="39074" marR="39074"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effectLst/>
                        </a:rPr>
                        <a:t>M2.6- Commissioning of 2nd generation oxyfuel burner and facility in Task 2.3</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dirty="0">
                          <a:effectLst/>
                        </a:rPr>
                        <a:t>USTUTT-TKIS</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a:effectLst/>
                        </a:rPr>
                        <a:t>M17</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dirty="0">
                          <a:effectLst/>
                        </a:rPr>
                        <a:t>O</a:t>
                      </a:r>
                      <a:r>
                        <a:rPr lang="en-US" sz="800" dirty="0" smtClean="0">
                          <a:effectLst/>
                        </a:rPr>
                        <a:t>ngoing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r>
              <a:tr h="251033">
                <a:tc vMerge="1">
                  <a:txBody>
                    <a:bodyPr/>
                    <a:lstStyle/>
                    <a:p>
                      <a:endParaRPr lang="en-US"/>
                    </a:p>
                  </a:txBody>
                  <a:tcPr/>
                </a:tc>
                <a:tc>
                  <a:txBody>
                    <a:bodyPr/>
                    <a:lstStyle/>
                    <a:p>
                      <a:pPr algn="l">
                        <a:lnSpc>
                          <a:spcPct val="150000"/>
                        </a:lnSpc>
                        <a:spcAft>
                          <a:spcPts val="0"/>
                        </a:spcAft>
                      </a:pPr>
                      <a:r>
                        <a:rPr lang="en-US" sz="800" dirty="0">
                          <a:effectLst/>
                        </a:rPr>
                        <a:t>M2.7- Demonstration tests of 2nd generation oxyfuel burner in Task 2.3 started</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USTUTT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a:effectLst/>
                        </a:rPr>
                        <a:t>M19</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M30</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r>
              <a:tr h="251033">
                <a:tc vMerge="1">
                  <a:txBody>
                    <a:bodyPr/>
                    <a:lstStyle/>
                    <a:p>
                      <a:endParaRPr lang="en-US"/>
                    </a:p>
                  </a:txBody>
                  <a:tcPr/>
                </a:tc>
                <a:tc>
                  <a:txBody>
                    <a:bodyPr/>
                    <a:lstStyle/>
                    <a:p>
                      <a:pPr marL="18415" algn="just">
                        <a:lnSpc>
                          <a:spcPct val="150000"/>
                        </a:lnSpc>
                        <a:spcAft>
                          <a:spcPts val="0"/>
                        </a:spcAft>
                      </a:pPr>
                      <a:r>
                        <a:rPr lang="en-US" sz="800" dirty="0">
                          <a:effectLst/>
                        </a:rPr>
                        <a:t>M2.8- Data transfer from Task 2.3 to Task 2.4 and WP5 started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USTUTT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a:effectLst/>
                        </a:rPr>
                        <a:t>M22</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M33</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r>
              <a:tr h="502065">
                <a:tc vMerge="1">
                  <a:txBody>
                    <a:bodyPr/>
                    <a:lstStyle/>
                    <a:p>
                      <a:endParaRPr lang="en-US"/>
                    </a:p>
                  </a:txBody>
                  <a:tcPr/>
                </a:tc>
                <a:tc>
                  <a:txBody>
                    <a:bodyPr/>
                    <a:lstStyle/>
                    <a:p>
                      <a:pPr algn="l">
                        <a:lnSpc>
                          <a:spcPct val="150000"/>
                        </a:lnSpc>
                        <a:spcAft>
                          <a:spcPts val="0"/>
                        </a:spcAft>
                      </a:pPr>
                      <a:r>
                        <a:rPr lang="en-US" sz="800" dirty="0">
                          <a:effectLst/>
                        </a:rPr>
                        <a:t>D2.3- Report on pilot-scale demonstration tests of the 2</a:t>
                      </a:r>
                      <a:r>
                        <a:rPr lang="en-US" sz="800" baseline="30000" dirty="0">
                          <a:effectLst/>
                        </a:rPr>
                        <a:t>nd</a:t>
                      </a:r>
                      <a:r>
                        <a:rPr lang="en-US" sz="800" dirty="0">
                          <a:effectLst/>
                        </a:rPr>
                        <a:t> generation prototype oxyfuel burner with the firing concept of up to 100 % oxygen</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effectLst/>
                        </a:rPr>
                        <a:t>USTUTT </a:t>
                      </a:r>
                    </a:p>
                    <a:p>
                      <a:pPr algn="l">
                        <a:lnSpc>
                          <a:spcPct val="150000"/>
                        </a:lnSpc>
                        <a:spcAft>
                          <a:spcPts val="0"/>
                        </a:spcAft>
                      </a:pPr>
                      <a:r>
                        <a:rPr lang="en-US" sz="800" dirty="0">
                          <a:effectLst/>
                        </a:rPr>
                        <a:t>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effectLst/>
                        </a:rPr>
                        <a:t>M30</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c>
                  <a:txBody>
                    <a:bodyPr/>
                    <a:lstStyle/>
                    <a:p>
                      <a:pPr algn="l">
                        <a:lnSpc>
                          <a:spcPct val="150000"/>
                        </a:lnSpc>
                        <a:spcAft>
                          <a:spcPts val="0"/>
                        </a:spcAft>
                      </a:pPr>
                      <a:r>
                        <a:rPr lang="en-US" sz="800" dirty="0">
                          <a:effectLst/>
                        </a:rPr>
                        <a:t>M36</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B w="12700" cap="flat" cmpd="sng" algn="ctr">
                      <a:solidFill>
                        <a:schemeClr val="tx1"/>
                      </a:solidFill>
                      <a:prstDash val="solid"/>
                      <a:round/>
                      <a:headEnd type="none" w="med" len="med"/>
                      <a:tailEnd type="none" w="med" len="med"/>
                    </a:lnB>
                  </a:tcPr>
                </a:tc>
              </a:tr>
              <a:tr h="251033">
                <a:tc rowSpan="2">
                  <a:txBody>
                    <a:bodyPr/>
                    <a:lstStyle/>
                    <a:p>
                      <a:pPr marL="0" indent="0" algn="l" defTabSz="685800" rtl="0" eaLnBrk="1" latinLnBrk="0" hangingPunct="1">
                        <a:lnSpc>
                          <a:spcPct val="150000"/>
                        </a:lnSpc>
                        <a:spcAft>
                          <a:spcPts val="0"/>
                        </a:spcAft>
                      </a:pPr>
                      <a:r>
                        <a:rPr lang="en-US" sz="800" kern="1200" dirty="0">
                          <a:effectLst/>
                        </a:rPr>
                        <a:t>2.4</a:t>
                      </a:r>
                      <a:endParaRPr lang="en-US" sz="800" b="1" kern="1200" dirty="0">
                        <a:solidFill>
                          <a:schemeClr val="lt1"/>
                        </a:solidFill>
                        <a:effectLst/>
                        <a:latin typeface="+mn-lt"/>
                        <a:ea typeface="+mn-ea"/>
                        <a:cs typeface="+mn-cs"/>
                      </a:endParaRPr>
                    </a:p>
                  </a:txBody>
                  <a:tcPr marL="39074" marR="39074" marT="0" marB="0">
                    <a:lnT w="12700" cap="flat" cmpd="sng" algn="ctr">
                      <a:solidFill>
                        <a:schemeClr val="tx1"/>
                      </a:solidFill>
                      <a:prstDash val="solid"/>
                      <a:round/>
                      <a:headEnd type="none" w="med" len="med"/>
                      <a:tailEnd type="none" w="med" len="med"/>
                    </a:lnT>
                  </a:tcPr>
                </a:tc>
                <a:tc>
                  <a:txBody>
                    <a:bodyPr/>
                    <a:lstStyle/>
                    <a:p>
                      <a:pPr marL="18415" algn="just">
                        <a:lnSpc>
                          <a:spcPct val="150000"/>
                        </a:lnSpc>
                        <a:spcAft>
                          <a:spcPts val="0"/>
                        </a:spcAft>
                      </a:pPr>
                      <a:r>
                        <a:rPr lang="en-US" sz="800" dirty="0">
                          <a:effectLst/>
                        </a:rPr>
                        <a:t>M2.9- Data transfer from Task 2.4 to WP5 started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dirty="0">
                          <a:effectLst/>
                        </a:rPr>
                        <a:t>SINTEF </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a:effectLst/>
                        </a:rPr>
                        <a:t>M24</a:t>
                      </a: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c>
                  <a:txBody>
                    <a:bodyPr/>
                    <a:lstStyle/>
                    <a:p>
                      <a:pPr algn="l">
                        <a:lnSpc>
                          <a:spcPct val="150000"/>
                        </a:lnSpc>
                        <a:spcAft>
                          <a:spcPts val="0"/>
                        </a:spcAft>
                      </a:pPr>
                      <a:r>
                        <a:rPr lang="en-US" sz="800" dirty="0">
                          <a:effectLst/>
                        </a:rPr>
                        <a:t>O</a:t>
                      </a:r>
                      <a:r>
                        <a:rPr lang="en-US" sz="800" dirty="0" smtClean="0">
                          <a:effectLst/>
                        </a:rPr>
                        <a:t>ngoing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lnT w="12700" cap="flat" cmpd="sng" algn="ctr">
                      <a:solidFill>
                        <a:schemeClr val="tx1"/>
                      </a:solidFill>
                      <a:prstDash val="solid"/>
                      <a:round/>
                      <a:headEnd type="none" w="med" len="med"/>
                      <a:tailEnd type="none" w="med" len="med"/>
                    </a:lnT>
                  </a:tcPr>
                </a:tc>
              </a:tr>
              <a:tr h="251033">
                <a:tc vMerge="1">
                  <a:txBody>
                    <a:bodyPr/>
                    <a:lstStyle/>
                    <a:p>
                      <a:endParaRPr lang="en-US"/>
                    </a:p>
                  </a:txBody>
                  <a:tcPr/>
                </a:tc>
                <a:tc>
                  <a:txBody>
                    <a:bodyPr/>
                    <a:lstStyle/>
                    <a:p>
                      <a:pPr algn="l">
                        <a:lnSpc>
                          <a:spcPct val="150000"/>
                        </a:lnSpc>
                        <a:spcAft>
                          <a:spcPts val="0"/>
                        </a:spcAft>
                      </a:pPr>
                      <a:r>
                        <a:rPr lang="en-US" sz="800" dirty="0">
                          <a:effectLst/>
                        </a:rPr>
                        <a:t>D2.4- Report on CFD simulations of the 2nd generation </a:t>
                      </a:r>
                      <a:r>
                        <a:rPr lang="en-US" sz="800" dirty="0" smtClean="0">
                          <a:effectLst/>
                        </a:rPr>
                        <a:t>oxyfuel kiln </a:t>
                      </a:r>
                      <a:r>
                        <a:rPr lang="en-US" sz="800" dirty="0">
                          <a:effectLst/>
                        </a:rPr>
                        <a:t>burner on pilot- and full-scale</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smtClean="0">
                          <a:effectLst/>
                        </a:rPr>
                        <a:t>SINTEF</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M30</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c>
                  <a:txBody>
                    <a:bodyPr/>
                    <a:lstStyle/>
                    <a:p>
                      <a:pPr algn="l">
                        <a:lnSpc>
                          <a:spcPct val="150000"/>
                        </a:lnSpc>
                        <a:spcAft>
                          <a:spcPts val="0"/>
                        </a:spcAft>
                      </a:pPr>
                      <a:r>
                        <a:rPr lang="en-US" sz="800" dirty="0">
                          <a:effectLst/>
                        </a:rPr>
                        <a:t>O</a:t>
                      </a:r>
                      <a:r>
                        <a:rPr lang="en-US" sz="800" dirty="0" smtClean="0">
                          <a:effectLst/>
                        </a:rPr>
                        <a:t>ngoing</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074" marR="39074" marT="0" marB="0"/>
                </a:tc>
              </a:tr>
            </a:tbl>
          </a:graphicData>
        </a:graphic>
      </p:graphicFrame>
      <p:sp>
        <p:nvSpPr>
          <p:cNvPr id="5" name="Textplatzhalter 4"/>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83251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Deviations</a:t>
            </a:r>
            <a:r>
              <a:rPr lang="de-DE" dirty="0"/>
              <a:t> </a:t>
            </a:r>
            <a:r>
              <a:rPr lang="de-DE" dirty="0" err="1"/>
              <a:t>from</a:t>
            </a:r>
            <a:r>
              <a:rPr lang="de-DE" dirty="0"/>
              <a:t> plan</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4" name="Inhaltsplatzhalter 3"/>
          <p:cNvSpPr>
            <a:spLocks noGrp="1"/>
          </p:cNvSpPr>
          <p:nvPr>
            <p:ph idx="1"/>
          </p:nvPr>
        </p:nvSpPr>
        <p:spPr/>
        <p:txBody>
          <a:bodyPr/>
          <a:lstStyle/>
          <a:p>
            <a:pPr marL="0" indent="0">
              <a:lnSpc>
                <a:spcPct val="100000"/>
              </a:lnSpc>
              <a:buNone/>
            </a:pPr>
            <a:r>
              <a:rPr lang="en-US" sz="1050" u="sng" dirty="0"/>
              <a:t>Task 2.1 and 2.2</a:t>
            </a:r>
            <a:endParaRPr lang="en-US" sz="1050" dirty="0"/>
          </a:p>
          <a:p>
            <a:pPr>
              <a:lnSpc>
                <a:spcPct val="100000"/>
              </a:lnSpc>
            </a:pPr>
            <a:r>
              <a:rPr lang="en-US" sz="1050" dirty="0"/>
              <a:t>The experimental demonstrations in Task 2.1 were delayed due </a:t>
            </a:r>
            <a:r>
              <a:rPr lang="en-US" sz="1050" dirty="0" smtClean="0"/>
              <a:t>to </a:t>
            </a:r>
            <a:r>
              <a:rPr lang="en-US" sz="1050" dirty="0"/>
              <a:t>pandemic </a:t>
            </a:r>
            <a:r>
              <a:rPr lang="en-US" sz="1050" dirty="0" smtClean="0"/>
              <a:t>regulations </a:t>
            </a:r>
            <a:r>
              <a:rPr lang="en-US" sz="1050" dirty="0"/>
              <a:t>and restrictions. </a:t>
            </a:r>
            <a:endParaRPr lang="en-US" sz="1050" dirty="0" smtClean="0"/>
          </a:p>
          <a:p>
            <a:pPr>
              <a:lnSpc>
                <a:spcPct val="100000"/>
              </a:lnSpc>
            </a:pPr>
            <a:r>
              <a:rPr lang="en-US" sz="1050" dirty="0" smtClean="0"/>
              <a:t>Task </a:t>
            </a:r>
            <a:r>
              <a:rPr lang="en-US" sz="1050" dirty="0"/>
              <a:t>2.2 was directly affected by the delay. </a:t>
            </a:r>
            <a:r>
              <a:rPr lang="en-US" sz="1050" dirty="0" smtClean="0"/>
              <a:t>The </a:t>
            </a:r>
            <a:r>
              <a:rPr lang="en-US" sz="1050" dirty="0"/>
              <a:t>following restrictions were faced due to COVID-19 in March and April </a:t>
            </a:r>
            <a:r>
              <a:rPr lang="en-US" sz="1050" dirty="0" smtClean="0"/>
              <a:t>2020:</a:t>
            </a:r>
          </a:p>
          <a:p>
            <a:pPr lvl="1">
              <a:lnSpc>
                <a:spcPct val="100000"/>
              </a:lnSpc>
            </a:pPr>
            <a:r>
              <a:rPr lang="en-US" sz="1050" dirty="0" smtClean="0"/>
              <a:t>70-80</a:t>
            </a:r>
            <a:r>
              <a:rPr lang="en-US" sz="1050" dirty="0"/>
              <a:t> % work flexibility </a:t>
            </a:r>
            <a:r>
              <a:rPr lang="en-US" sz="1050" dirty="0" smtClean="0"/>
              <a:t>reduction</a:t>
            </a:r>
          </a:p>
          <a:p>
            <a:pPr lvl="1">
              <a:lnSpc>
                <a:spcPct val="100000"/>
              </a:lnSpc>
            </a:pPr>
            <a:r>
              <a:rPr lang="en-US" sz="1050" dirty="0" smtClean="0"/>
              <a:t>Shut-down </a:t>
            </a:r>
            <a:r>
              <a:rPr lang="en-US" sz="1050" dirty="0"/>
              <a:t>and entry restrictions in labs and pilot-plants (</a:t>
            </a:r>
            <a:r>
              <a:rPr lang="en-US" sz="1050" dirty="0" smtClean="0"/>
              <a:t>USTUTT)</a:t>
            </a:r>
          </a:p>
          <a:p>
            <a:pPr lvl="1">
              <a:lnSpc>
                <a:spcPct val="100000"/>
              </a:lnSpc>
            </a:pPr>
            <a:r>
              <a:rPr lang="en-US" sz="1050" dirty="0" smtClean="0"/>
              <a:t>Cancelation </a:t>
            </a:r>
            <a:r>
              <a:rPr lang="en-US" sz="1050" dirty="0"/>
              <a:t>of scheduled measurement </a:t>
            </a:r>
            <a:r>
              <a:rPr lang="en-US" sz="1050" dirty="0" smtClean="0"/>
              <a:t>campaigns</a:t>
            </a:r>
          </a:p>
          <a:p>
            <a:pPr lvl="1">
              <a:lnSpc>
                <a:spcPct val="100000"/>
              </a:lnSpc>
            </a:pPr>
            <a:r>
              <a:rPr lang="en-US" sz="1050" dirty="0" smtClean="0"/>
              <a:t>Restricted </a:t>
            </a:r>
            <a:r>
              <a:rPr lang="en-US" sz="1050" dirty="0"/>
              <a:t>entry to the institute due to lack of mask availability in the </a:t>
            </a:r>
            <a:r>
              <a:rPr lang="en-US" sz="1050" dirty="0" smtClean="0"/>
              <a:t>market</a:t>
            </a:r>
          </a:p>
          <a:p>
            <a:pPr lvl="1">
              <a:lnSpc>
                <a:spcPct val="100000"/>
              </a:lnSpc>
            </a:pPr>
            <a:r>
              <a:rPr lang="en-US" sz="1050" dirty="0" smtClean="0"/>
              <a:t>Delay </a:t>
            </a:r>
            <a:r>
              <a:rPr lang="en-US" sz="1050" dirty="0"/>
              <a:t>in delivery of safety equipment, fuel and spare parts (for maintenance on the facility which was planned in March and April). </a:t>
            </a:r>
          </a:p>
          <a:p>
            <a:pPr>
              <a:lnSpc>
                <a:spcPct val="100000"/>
              </a:lnSpc>
            </a:pPr>
            <a:r>
              <a:rPr lang="en-US" sz="1050" dirty="0"/>
              <a:t>In July 2020, 100 % alternative fuel (SRF) was </a:t>
            </a:r>
            <a:r>
              <a:rPr lang="en-US" sz="1050" dirty="0" smtClean="0"/>
              <a:t>fired and a </a:t>
            </a:r>
            <a:r>
              <a:rPr lang="en-US" sz="1050" dirty="0"/>
              <a:t>steady 200 kW combustion was achieved. The alternative fuel dosing system and burner had to be optimized to accommodate the high percentage of SRF needed for the </a:t>
            </a:r>
            <a:r>
              <a:rPr lang="en-US" sz="1050" dirty="0" smtClean="0"/>
              <a:t>process</a:t>
            </a:r>
            <a:endParaRPr lang="en-US" sz="1050" dirty="0"/>
          </a:p>
          <a:p>
            <a:pPr>
              <a:lnSpc>
                <a:spcPct val="100000"/>
              </a:lnSpc>
            </a:pPr>
            <a:r>
              <a:rPr lang="en-US" sz="1050" dirty="0"/>
              <a:t>In November 2020, 100 % alternative fuel tests were </a:t>
            </a:r>
            <a:r>
              <a:rPr lang="en-US" sz="1050" dirty="0" smtClean="0"/>
              <a:t>performed, </a:t>
            </a:r>
            <a:r>
              <a:rPr lang="en-US" sz="1050" dirty="0"/>
              <a:t>the bluff-body in the burner inlet needed to be optimized to help reduce the flame </a:t>
            </a:r>
            <a:r>
              <a:rPr lang="en-US" sz="1050" dirty="0" smtClean="0"/>
              <a:t>length</a:t>
            </a:r>
          </a:p>
          <a:p>
            <a:pPr>
              <a:lnSpc>
                <a:spcPct val="100000"/>
              </a:lnSpc>
            </a:pPr>
            <a:r>
              <a:rPr lang="en-US" sz="1050" dirty="0" smtClean="0"/>
              <a:t>In </a:t>
            </a:r>
            <a:r>
              <a:rPr lang="en-US" sz="1050" dirty="0"/>
              <a:t>February 2021, </a:t>
            </a:r>
            <a:r>
              <a:rPr lang="en-US" sz="1050" dirty="0" smtClean="0"/>
              <a:t>stable </a:t>
            </a:r>
            <a:r>
              <a:rPr lang="en-US" sz="1050" dirty="0"/>
              <a:t>100 % SRF </a:t>
            </a:r>
            <a:r>
              <a:rPr lang="en-US" sz="1050" dirty="0" smtClean="0"/>
              <a:t>combustion measurement </a:t>
            </a:r>
            <a:r>
              <a:rPr lang="en-US" sz="1050" dirty="0"/>
              <a:t>campaign was a </a:t>
            </a:r>
            <a:r>
              <a:rPr lang="en-US" sz="1050" dirty="0" smtClean="0"/>
              <a:t>success</a:t>
            </a:r>
            <a:endParaRPr lang="en-US" sz="1050" dirty="0"/>
          </a:p>
          <a:p>
            <a:pPr marL="0" indent="0">
              <a:lnSpc>
                <a:spcPct val="100000"/>
              </a:lnSpc>
              <a:buNone/>
            </a:pPr>
            <a:r>
              <a:rPr lang="en-US" sz="1050" u="sng" dirty="0"/>
              <a:t>Task 2.3 and 2.4</a:t>
            </a:r>
            <a:endParaRPr lang="en-US" sz="1050" dirty="0"/>
          </a:p>
          <a:p>
            <a:pPr>
              <a:lnSpc>
                <a:spcPct val="100000"/>
              </a:lnSpc>
            </a:pPr>
            <a:r>
              <a:rPr lang="en-US" sz="1050" dirty="0"/>
              <a:t>Due to delays in the Task 2.1, the preparations for the 2</a:t>
            </a:r>
            <a:r>
              <a:rPr lang="en-US" sz="1050" baseline="30000" dirty="0"/>
              <a:t>nd</a:t>
            </a:r>
            <a:r>
              <a:rPr lang="en-US" sz="1050" dirty="0"/>
              <a:t> generation burner tests will be delayed several months. </a:t>
            </a:r>
            <a:endParaRPr lang="en-US" sz="1050" dirty="0" smtClean="0"/>
          </a:p>
          <a:p>
            <a:pPr lvl="1">
              <a:lnSpc>
                <a:spcPct val="100000"/>
              </a:lnSpc>
            </a:pPr>
            <a:r>
              <a:rPr lang="en-US" sz="1050" dirty="0" smtClean="0"/>
              <a:t>Combustion </a:t>
            </a:r>
            <a:r>
              <a:rPr lang="en-US" sz="1050" dirty="0"/>
              <a:t>tests with 100 % oxygen were performed in March </a:t>
            </a:r>
            <a:r>
              <a:rPr lang="en-US" sz="1050" dirty="0" smtClean="0"/>
              <a:t>in </a:t>
            </a:r>
            <a:r>
              <a:rPr lang="en-US" sz="1050" dirty="0"/>
              <a:t>the 20 kW facility at USTUTT. </a:t>
            </a:r>
            <a:endParaRPr lang="en-US" sz="1050" dirty="0" smtClean="0"/>
          </a:p>
          <a:p>
            <a:pPr>
              <a:lnSpc>
                <a:spcPct val="100000"/>
              </a:lnSpc>
            </a:pPr>
            <a:r>
              <a:rPr lang="en-US" sz="1050" dirty="0" smtClean="0"/>
              <a:t>It </a:t>
            </a:r>
            <a:r>
              <a:rPr lang="en-US" sz="1050" dirty="0"/>
              <a:t>is anticipated that task 2.4 will </a:t>
            </a:r>
            <a:r>
              <a:rPr lang="en-US" sz="1050" dirty="0" smtClean="0"/>
              <a:t>face subsequent delays. </a:t>
            </a:r>
            <a:endParaRPr lang="en-US" sz="1050" dirty="0"/>
          </a:p>
        </p:txBody>
      </p:sp>
      <p:sp>
        <p:nvSpPr>
          <p:cNvPr id="5" name="Textplatzhalt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8682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e 7"/>
          <p:cNvGraphicFramePr>
            <a:graphicFrameLocks noGrp="1"/>
          </p:cNvGraphicFramePr>
          <p:nvPr>
            <p:extLst>
              <p:ext uri="{D42A27DB-BD31-4B8C-83A1-F6EECF244321}">
                <p14:modId xmlns:p14="http://schemas.microsoft.com/office/powerpoint/2010/main" val="428319407"/>
              </p:ext>
            </p:extLst>
          </p:nvPr>
        </p:nvGraphicFramePr>
        <p:xfrm>
          <a:off x="466724" y="1206432"/>
          <a:ext cx="8208000" cy="4021446"/>
        </p:xfrm>
        <a:graphic>
          <a:graphicData uri="http://schemas.openxmlformats.org/drawingml/2006/table">
            <a:tbl>
              <a:tblPr firstRow="1" bandRow="1">
                <a:tableStyleId>{5940675A-B579-460E-94D1-54222C63F5DA}</a:tableStyleId>
              </a:tblPr>
              <a:tblGrid>
                <a:gridCol w="2211821"/>
                <a:gridCol w="3731491"/>
                <a:gridCol w="2264688"/>
              </a:tblGrid>
              <a:tr h="564977">
                <a:tc>
                  <a:txBody>
                    <a:bodyPr/>
                    <a:lstStyle/>
                    <a:p>
                      <a:pPr algn="ctr">
                        <a:lnSpc>
                          <a:spcPct val="107000"/>
                        </a:lnSpc>
                        <a:spcAft>
                          <a:spcPts val="800"/>
                        </a:spcAft>
                      </a:pPr>
                      <a:r>
                        <a:rPr lang="en-US" sz="1000" b="1" dirty="0">
                          <a:effectLst/>
                          <a:latin typeface="+mj-lt"/>
                        </a:rPr>
                        <a:t>AC</a:t>
                      </a:r>
                      <a:r>
                        <a:rPr lang="en-US" sz="1000" b="1" baseline="30000" dirty="0">
                          <a:effectLst/>
                          <a:latin typeface="+mj-lt"/>
                        </a:rPr>
                        <a:t>2</a:t>
                      </a:r>
                      <a:r>
                        <a:rPr lang="en-US" sz="1000" b="1" dirty="0">
                          <a:effectLst/>
                          <a:latin typeface="+mj-lt"/>
                        </a:rPr>
                        <a:t>OCem results</a:t>
                      </a:r>
                      <a:endParaRPr lang="en-US" sz="1000" b="1" dirty="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US" sz="1000" b="1" dirty="0">
                          <a:effectLst/>
                          <a:latin typeface="+mj-lt"/>
                        </a:rPr>
                        <a:t>Expected impact</a:t>
                      </a:r>
                      <a:endParaRPr lang="en-US" sz="1000" b="1" dirty="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US" sz="1000" b="1" dirty="0" smtClean="0">
                          <a:effectLst/>
                          <a:latin typeface="+mj-lt"/>
                        </a:rPr>
                        <a:t>Impact</a:t>
                      </a:r>
                      <a:r>
                        <a:rPr lang="en-US" sz="1000" b="1" baseline="0" dirty="0" smtClean="0">
                          <a:effectLst/>
                          <a:latin typeface="+mj-lt"/>
                        </a:rPr>
                        <a:t> status</a:t>
                      </a:r>
                      <a:endParaRPr lang="en-US" sz="1000" b="1" dirty="0">
                        <a:effectLst/>
                        <a:latin typeface="+mj-lt"/>
                        <a:ea typeface="Calibri" panose="020F0502020204030204" pitchFamily="34" charset="0"/>
                        <a:cs typeface="Times New Roman" panose="02020603050405020304" pitchFamily="18" charset="0"/>
                      </a:endParaRPr>
                    </a:p>
                  </a:txBody>
                  <a:tcPr anchor="ctr"/>
                </a:tc>
              </a:tr>
              <a:tr h="2106850">
                <a:tc>
                  <a:txBody>
                    <a:bodyPr/>
                    <a:lstStyle/>
                    <a:p>
                      <a:pPr>
                        <a:lnSpc>
                          <a:spcPct val="150000"/>
                        </a:lnSpc>
                        <a:spcAft>
                          <a:spcPts val="800"/>
                        </a:spcAft>
                      </a:pPr>
                      <a:r>
                        <a:rPr lang="en-US" sz="1000" dirty="0">
                          <a:effectLst/>
                          <a:latin typeface="+mj-lt"/>
                        </a:rPr>
                        <a:t>Demonstration at TRL 6 of the 1</a:t>
                      </a:r>
                      <a:r>
                        <a:rPr lang="en-US" sz="1000" baseline="30000" dirty="0">
                          <a:effectLst/>
                          <a:latin typeface="+mj-lt"/>
                        </a:rPr>
                        <a:t>st</a:t>
                      </a:r>
                      <a:r>
                        <a:rPr lang="en-US" sz="1000" dirty="0">
                          <a:effectLst/>
                          <a:latin typeface="+mj-lt"/>
                        </a:rPr>
                        <a:t> generation oxyfuel technology firing large shares up to 100 % of alternative fuels with a prototype kiln burner</a:t>
                      </a:r>
                      <a:endParaRPr lang="en-US" sz="1000" dirty="0">
                        <a:effectLst/>
                        <a:latin typeface="+mj-lt"/>
                        <a:ea typeface="Calibri" panose="020F0502020204030204" pitchFamily="34" charset="0"/>
                        <a:cs typeface="Times New Roman" panose="02020603050405020304" pitchFamily="18" charset="0"/>
                      </a:endParaRPr>
                    </a:p>
                  </a:txBody>
                  <a:tcPr/>
                </a:tc>
                <a:tc>
                  <a:txBody>
                    <a:bodyPr/>
                    <a:lstStyle/>
                    <a:p>
                      <a:pPr>
                        <a:lnSpc>
                          <a:spcPct val="150000"/>
                        </a:lnSpc>
                        <a:spcAft>
                          <a:spcPts val="800"/>
                        </a:spcAft>
                      </a:pPr>
                      <a:r>
                        <a:rPr lang="en-US" sz="1000" dirty="0">
                          <a:effectLst/>
                          <a:latin typeface="+mj-lt"/>
                        </a:rPr>
                        <a:t>The use of large shares of alternative fuels with high biogenic content opens the possibility to promote Bio-CCS and consequently potentially negative CO2 emissions. Additionally, according to ECRA [7], one of the project phases of the envisaged oxyfuel demonstration tests includes the operation of a cement kiln on 100 % alternative fuels. Therefore, results of AC2OCem project will close the knowledge gap for future oxyfuel demonstration tests.</a:t>
                      </a:r>
                      <a:endParaRPr lang="en-US" sz="1000" dirty="0">
                        <a:effectLst/>
                        <a:latin typeface="+mj-lt"/>
                        <a:ea typeface="Calibri" panose="020F0502020204030204" pitchFamily="34" charset="0"/>
                        <a:cs typeface="Times New Roman" panose="02020603050405020304" pitchFamily="18" charset="0"/>
                      </a:endParaRPr>
                    </a:p>
                  </a:txBody>
                  <a:tcPr/>
                </a:tc>
                <a:tc>
                  <a:txBody>
                    <a:bodyPr/>
                    <a:lstStyle/>
                    <a:p>
                      <a:pPr>
                        <a:lnSpc>
                          <a:spcPct val="150000"/>
                        </a:lnSpc>
                      </a:pPr>
                      <a:r>
                        <a:rPr lang="de-DE" sz="1000" dirty="0" err="1" smtClean="0">
                          <a:effectLst/>
                          <a:latin typeface="+mj-lt"/>
                          <a:cs typeface="Times New Roman" panose="02020603050405020304" pitchFamily="18" charset="0"/>
                        </a:rPr>
                        <a:t>Accomplished</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stable</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combustion</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with</a:t>
                      </a:r>
                      <a:r>
                        <a:rPr lang="de-DE" sz="1000" baseline="0" dirty="0" smtClean="0">
                          <a:effectLst/>
                          <a:latin typeface="+mj-lt"/>
                          <a:cs typeface="Times New Roman" panose="02020603050405020304" pitchFamily="18" charset="0"/>
                        </a:rPr>
                        <a:t> 100% SRF. Part </a:t>
                      </a:r>
                      <a:r>
                        <a:rPr lang="de-DE" sz="1000" baseline="0" dirty="0" err="1" smtClean="0">
                          <a:effectLst/>
                          <a:latin typeface="+mj-lt"/>
                          <a:cs typeface="Times New Roman" panose="02020603050405020304" pitchFamily="18" charset="0"/>
                        </a:rPr>
                        <a:t>of</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the</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data</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has</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been</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disseminated</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as</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part</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of</a:t>
                      </a:r>
                      <a:r>
                        <a:rPr lang="de-DE" sz="1000" baseline="0" dirty="0" smtClean="0">
                          <a:effectLst/>
                          <a:latin typeface="+mj-lt"/>
                          <a:cs typeface="Times New Roman" panose="02020603050405020304" pitchFamily="18" charset="0"/>
                        </a:rPr>
                        <a:t> a </a:t>
                      </a:r>
                      <a:r>
                        <a:rPr lang="de-DE" sz="1000" baseline="0" dirty="0" err="1" smtClean="0">
                          <a:effectLst/>
                          <a:latin typeface="+mj-lt"/>
                          <a:cs typeface="Times New Roman" panose="02020603050405020304" pitchFamily="18" charset="0"/>
                        </a:rPr>
                        <a:t>presentation</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and</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paper</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publication</a:t>
                      </a:r>
                      <a:r>
                        <a:rPr lang="de-DE" sz="1000" baseline="0" dirty="0" smtClean="0">
                          <a:effectLst/>
                          <a:latin typeface="+mj-lt"/>
                          <a:cs typeface="Times New Roman" panose="02020603050405020304" pitchFamily="18" charset="0"/>
                        </a:rPr>
                        <a:t> in </a:t>
                      </a:r>
                      <a:r>
                        <a:rPr lang="de-DE" sz="1000" baseline="0" dirty="0" err="1" smtClean="0">
                          <a:effectLst/>
                          <a:latin typeface="+mj-lt"/>
                          <a:cs typeface="Times New Roman" panose="02020603050405020304" pitchFamily="18" charset="0"/>
                        </a:rPr>
                        <a:t>frame</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of</a:t>
                      </a:r>
                      <a:r>
                        <a:rPr lang="de-DE" sz="1000" baseline="0" dirty="0" smtClean="0">
                          <a:effectLst/>
                          <a:latin typeface="+mj-lt"/>
                          <a:cs typeface="Times New Roman" panose="02020603050405020304" pitchFamily="18" charset="0"/>
                        </a:rPr>
                        <a:t> </a:t>
                      </a:r>
                      <a:r>
                        <a:rPr lang="de-DE" sz="1000" baseline="0" dirty="0" err="1" smtClean="0">
                          <a:effectLst/>
                          <a:latin typeface="+mj-lt"/>
                          <a:cs typeface="Times New Roman" panose="02020603050405020304" pitchFamily="18" charset="0"/>
                        </a:rPr>
                        <a:t>the</a:t>
                      </a:r>
                      <a:r>
                        <a:rPr lang="de-DE" sz="1000" baseline="0" dirty="0" smtClean="0">
                          <a:effectLst/>
                          <a:latin typeface="+mj-lt"/>
                          <a:cs typeface="Times New Roman" panose="02020603050405020304" pitchFamily="18" charset="0"/>
                        </a:rPr>
                        <a:t> TCCS-11 </a:t>
                      </a:r>
                      <a:r>
                        <a:rPr lang="de-DE" sz="1000" baseline="0" dirty="0" err="1" smtClean="0">
                          <a:effectLst/>
                          <a:latin typeface="+mj-lt"/>
                          <a:cs typeface="Times New Roman" panose="02020603050405020304" pitchFamily="18" charset="0"/>
                        </a:rPr>
                        <a:t>conference</a:t>
                      </a:r>
                      <a:r>
                        <a:rPr lang="de-DE" sz="1000" baseline="0" dirty="0" smtClean="0">
                          <a:effectLst/>
                          <a:latin typeface="+mj-lt"/>
                          <a:cs typeface="Times New Roman" panose="02020603050405020304" pitchFamily="18" charset="0"/>
                        </a:rPr>
                        <a:t> (June 2021)</a:t>
                      </a:r>
                      <a:endParaRPr lang="en-US" sz="1000" dirty="0">
                        <a:effectLst/>
                        <a:latin typeface="+mj-lt"/>
                        <a:cs typeface="Times New Roman" panose="02020603050405020304" pitchFamily="18" charset="0"/>
                      </a:endParaRPr>
                    </a:p>
                  </a:txBody>
                  <a:tcPr/>
                </a:tc>
              </a:tr>
              <a:tr h="1349619">
                <a:tc>
                  <a:txBody>
                    <a:bodyPr/>
                    <a:lstStyle/>
                    <a:p>
                      <a:pPr>
                        <a:lnSpc>
                          <a:spcPct val="150000"/>
                        </a:lnSpc>
                        <a:spcAft>
                          <a:spcPts val="0"/>
                        </a:spcAft>
                      </a:pPr>
                      <a:r>
                        <a:rPr lang="en-US" sz="1000" dirty="0">
                          <a:effectLst/>
                          <a:latin typeface="+mj-lt"/>
                        </a:rPr>
                        <a:t>Demonstration at TRL 6 of the kiln burner of the 2</a:t>
                      </a:r>
                      <a:r>
                        <a:rPr lang="en-US" sz="1000" baseline="30000" dirty="0">
                          <a:effectLst/>
                          <a:latin typeface="+mj-lt"/>
                        </a:rPr>
                        <a:t>nd</a:t>
                      </a:r>
                      <a:r>
                        <a:rPr lang="en-US" sz="1000" dirty="0">
                          <a:effectLst/>
                          <a:latin typeface="+mj-lt"/>
                        </a:rPr>
                        <a:t> generation oxyfuel technology applying up to 100 % oxygen enrichment in the burner and avoiding flue gas recirculation.</a:t>
                      </a:r>
                      <a:endParaRPr lang="en-US" sz="1000" dirty="0">
                        <a:effectLst/>
                        <a:latin typeface="+mj-lt"/>
                        <a:ea typeface="Calibri" panose="020F0502020204030204" pitchFamily="34" charset="0"/>
                        <a:cs typeface="Times New Roman" panose="02020603050405020304" pitchFamily="18" charset="0"/>
                      </a:endParaRPr>
                    </a:p>
                  </a:txBody>
                  <a:tcPr/>
                </a:tc>
                <a:tc>
                  <a:txBody>
                    <a:bodyPr/>
                    <a:lstStyle/>
                    <a:p>
                      <a:pPr>
                        <a:lnSpc>
                          <a:spcPct val="150000"/>
                        </a:lnSpc>
                        <a:spcAft>
                          <a:spcPts val="0"/>
                        </a:spcAft>
                      </a:pPr>
                      <a:r>
                        <a:rPr lang="en-US" sz="1000">
                          <a:effectLst/>
                          <a:latin typeface="+mj-lt"/>
                        </a:rPr>
                        <a:t>Greenfield projects can benefit from this innovative oxyfuel concept that is expected to positively impact the OPEX and CAPEX due to diminished gas volume to be transported, smaller aggregate dimensions and potentially higher energy efficiency.</a:t>
                      </a:r>
                      <a:endParaRPr lang="en-US" sz="1000">
                        <a:effectLst/>
                        <a:latin typeface="+mj-lt"/>
                        <a:ea typeface="Calibri" panose="020F0502020204030204" pitchFamily="34" charset="0"/>
                        <a:cs typeface="Times New Roman" panose="02020603050405020304" pitchFamily="18" charset="0"/>
                      </a:endParaRPr>
                    </a:p>
                  </a:txBody>
                  <a:tcPr/>
                </a:tc>
                <a:tc>
                  <a:txBody>
                    <a:bodyPr/>
                    <a:lstStyle/>
                    <a:p>
                      <a:pPr>
                        <a:lnSpc>
                          <a:spcPct val="150000"/>
                        </a:lnSpc>
                        <a:spcAft>
                          <a:spcPts val="800"/>
                        </a:spcAft>
                      </a:pPr>
                      <a:r>
                        <a:rPr lang="en-US" sz="1000" dirty="0">
                          <a:effectLst/>
                          <a:latin typeface="+mj-lt"/>
                        </a:rPr>
                        <a:t> </a:t>
                      </a:r>
                      <a:r>
                        <a:rPr lang="en-US" sz="1000" dirty="0" smtClean="0">
                          <a:effectLst/>
                          <a:latin typeface="+mj-lt"/>
                        </a:rPr>
                        <a:t>Will be addressed in Q1-2022</a:t>
                      </a:r>
                      <a:endParaRPr lang="en-US" sz="1000" dirty="0">
                        <a:effectLst/>
                        <a:latin typeface="+mj-lt"/>
                        <a:ea typeface="Calibri" panose="020F0502020204030204" pitchFamily="34" charset="0"/>
                        <a:cs typeface="Times New Roman" panose="02020603050405020304" pitchFamily="18" charset="0"/>
                      </a:endParaRPr>
                    </a:p>
                  </a:txBody>
                  <a:tcPr/>
                </a:tc>
              </a:tr>
            </a:tbl>
          </a:graphicData>
        </a:graphic>
      </p:graphicFrame>
      <p:sp>
        <p:nvSpPr>
          <p:cNvPr id="2" name="Titel 1"/>
          <p:cNvSpPr>
            <a:spLocks noGrp="1"/>
          </p:cNvSpPr>
          <p:nvPr>
            <p:ph type="title"/>
          </p:nvPr>
        </p:nvSpPr>
        <p:spPr/>
        <p:txBody>
          <a:bodyPr/>
          <a:lstStyle/>
          <a:p>
            <a:r>
              <a:rPr lang="de-DE" dirty="0" err="1"/>
              <a:t>E</a:t>
            </a:r>
            <a:r>
              <a:rPr lang="de-DE" dirty="0" err="1" smtClean="0"/>
              <a:t>xpected</a:t>
            </a:r>
            <a:r>
              <a:rPr lang="de-DE" dirty="0" smtClean="0"/>
              <a:t> </a:t>
            </a:r>
            <a:r>
              <a:rPr lang="de-DE" dirty="0" err="1" smtClean="0"/>
              <a:t>impact</a:t>
            </a:r>
            <a:r>
              <a:rPr lang="de-DE" dirty="0" smtClean="0"/>
              <a:t> - Status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5" name="Textplatzhalt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3702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Planned work</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4" name="Inhaltsplatzhalter 3"/>
          <p:cNvSpPr>
            <a:spLocks noGrp="1"/>
          </p:cNvSpPr>
          <p:nvPr>
            <p:ph idx="1"/>
          </p:nvPr>
        </p:nvSpPr>
        <p:spPr/>
        <p:txBody>
          <a:bodyPr/>
          <a:lstStyle/>
          <a:p>
            <a:r>
              <a:rPr lang="de-DE" b="1" dirty="0" smtClean="0">
                <a:sym typeface="Wingdings" panose="05000000000000000000" pitchFamily="2" charset="2"/>
              </a:rPr>
              <a:t>Task 2.1</a:t>
            </a:r>
            <a:r>
              <a:rPr lang="en-US" dirty="0"/>
              <a:t/>
            </a:r>
            <a:br>
              <a:rPr lang="en-US" dirty="0"/>
            </a:br>
            <a:r>
              <a:rPr lang="en-US" dirty="0" smtClean="0"/>
              <a:t> </a:t>
            </a:r>
            <a:r>
              <a:rPr lang="en-US" b="1" dirty="0" smtClean="0">
                <a:solidFill>
                  <a:schemeClr val="accent2">
                    <a:lumMod val="60000"/>
                    <a:lumOff val="40000"/>
                  </a:schemeClr>
                </a:solidFill>
              </a:rPr>
              <a:t>Wood </a:t>
            </a:r>
            <a:r>
              <a:rPr lang="en-US" b="1" dirty="0">
                <a:solidFill>
                  <a:schemeClr val="accent2">
                    <a:lumMod val="60000"/>
                    <a:lumOff val="40000"/>
                  </a:schemeClr>
                </a:solidFill>
              </a:rPr>
              <a:t>pellets </a:t>
            </a:r>
            <a:r>
              <a:rPr lang="en-US" dirty="0" smtClean="0"/>
              <a:t>&amp;</a:t>
            </a:r>
            <a:r>
              <a:rPr lang="en-US" b="1" dirty="0" smtClean="0">
                <a:solidFill>
                  <a:schemeClr val="accent2">
                    <a:lumMod val="60000"/>
                    <a:lumOff val="40000"/>
                  </a:schemeClr>
                </a:solidFill>
              </a:rPr>
              <a:t> biomass </a:t>
            </a:r>
            <a:r>
              <a:rPr lang="en-US" dirty="0" smtClean="0"/>
              <a:t>combustion</a:t>
            </a:r>
            <a:r>
              <a:rPr lang="de-DE" dirty="0" smtClean="0">
                <a:sym typeface="Wingdings" panose="05000000000000000000" pitchFamily="2" charset="2"/>
              </a:rPr>
              <a:t> </a:t>
            </a:r>
            <a:r>
              <a:rPr lang="en-US" dirty="0" smtClean="0">
                <a:sym typeface="Wingdings" panose="05000000000000000000" pitchFamily="2" charset="2"/>
              </a:rPr>
              <a:t>tests (500 kW burner</a:t>
            </a:r>
            <a:r>
              <a:rPr lang="de-DE" dirty="0" smtClean="0">
                <a:sym typeface="Wingdings" panose="05000000000000000000" pitchFamily="2" charset="2"/>
              </a:rPr>
              <a:t>)  </a:t>
            </a:r>
            <a:r>
              <a:rPr lang="en-US" dirty="0">
                <a:sym typeface="Wingdings" panose="05000000000000000000" pitchFamily="2" charset="2"/>
              </a:rPr>
              <a:t>planned</a:t>
            </a:r>
            <a:r>
              <a:rPr lang="de-DE" dirty="0">
                <a:sym typeface="Wingdings" panose="05000000000000000000" pitchFamily="2" charset="2"/>
              </a:rPr>
              <a:t> in </a:t>
            </a:r>
            <a:r>
              <a:rPr lang="de-DE" dirty="0" err="1">
                <a:sym typeface="Wingdings" panose="05000000000000000000" pitchFamily="2" charset="2"/>
              </a:rPr>
              <a:t>July</a:t>
            </a:r>
            <a:r>
              <a:rPr lang="de-DE" dirty="0">
                <a:sym typeface="Wingdings" panose="05000000000000000000" pitchFamily="2" charset="2"/>
              </a:rPr>
              <a:t> </a:t>
            </a:r>
            <a:r>
              <a:rPr lang="de-DE" dirty="0" smtClean="0">
                <a:sym typeface="Wingdings" panose="05000000000000000000" pitchFamily="2" charset="2"/>
              </a:rPr>
              <a:t>2021</a:t>
            </a:r>
          </a:p>
          <a:p>
            <a:r>
              <a:rPr lang="de-DE" b="1" dirty="0" smtClean="0">
                <a:sym typeface="Wingdings" panose="05000000000000000000" pitchFamily="2" charset="2"/>
              </a:rPr>
              <a:t>Task 2.2</a:t>
            </a:r>
            <a:r>
              <a:rPr lang="de-DE" dirty="0" smtClean="0">
                <a:sym typeface="Wingdings" panose="05000000000000000000" pitchFamily="2" charset="2"/>
              </a:rPr>
              <a:t/>
            </a:r>
            <a:br>
              <a:rPr lang="de-DE" dirty="0" smtClean="0">
                <a:sym typeface="Wingdings" panose="05000000000000000000" pitchFamily="2" charset="2"/>
              </a:rPr>
            </a:br>
            <a:r>
              <a:rPr lang="en-US" b="1" dirty="0" smtClean="0">
                <a:solidFill>
                  <a:schemeClr val="accent2">
                    <a:lumMod val="60000"/>
                    <a:lumOff val="40000"/>
                  </a:schemeClr>
                </a:solidFill>
                <a:sym typeface="Wingdings" panose="05000000000000000000" pitchFamily="2" charset="2"/>
              </a:rPr>
              <a:t>Optimize the simulation </a:t>
            </a:r>
            <a:r>
              <a:rPr lang="en-US" dirty="0" smtClean="0">
                <a:sym typeface="Wingdings" panose="05000000000000000000" pitchFamily="2" charset="2"/>
              </a:rPr>
              <a:t>of SRF with air to match the experimental results in the near-burner area</a:t>
            </a:r>
            <a:br>
              <a:rPr lang="en-US" dirty="0" smtClean="0">
                <a:sym typeface="Wingdings" panose="05000000000000000000" pitchFamily="2" charset="2"/>
              </a:rPr>
            </a:br>
            <a:r>
              <a:rPr lang="en-US" dirty="0" smtClean="0">
                <a:sym typeface="Wingdings" panose="05000000000000000000" pitchFamily="2" charset="2"/>
              </a:rPr>
              <a:t>Simulate the SRF with oxyfuel combustion case (30% oxygen) </a:t>
            </a:r>
          </a:p>
          <a:p>
            <a:r>
              <a:rPr lang="de-DE" b="1" dirty="0" smtClean="0">
                <a:sym typeface="Wingdings" panose="05000000000000000000" pitchFamily="2" charset="2"/>
              </a:rPr>
              <a:t>Task 2.3</a:t>
            </a:r>
            <a:r>
              <a:rPr lang="de-DE" dirty="0" smtClean="0">
                <a:sym typeface="Wingdings" panose="05000000000000000000" pitchFamily="2" charset="2"/>
              </a:rPr>
              <a:t/>
            </a:r>
            <a:br>
              <a:rPr lang="de-DE" dirty="0" smtClean="0">
                <a:sym typeface="Wingdings" panose="05000000000000000000" pitchFamily="2" charset="2"/>
              </a:rPr>
            </a:br>
            <a:r>
              <a:rPr lang="de-DE" dirty="0" smtClean="0"/>
              <a:t>Test </a:t>
            </a:r>
            <a:r>
              <a:rPr lang="de-DE" b="1" dirty="0">
                <a:solidFill>
                  <a:schemeClr val="accent2">
                    <a:lumMod val="60000"/>
                    <a:lumOff val="40000"/>
                  </a:schemeClr>
                </a:solidFill>
              </a:rPr>
              <a:t>OXY &gt; 67 </a:t>
            </a:r>
            <a:r>
              <a:rPr lang="de-DE" dirty="0"/>
              <a:t>in </a:t>
            </a:r>
            <a:r>
              <a:rPr lang="en-US" dirty="0" smtClean="0"/>
              <a:t>the 20 kW burner incl. tests with </a:t>
            </a:r>
            <a:r>
              <a:rPr lang="en-US" b="1" dirty="0" smtClean="0">
                <a:solidFill>
                  <a:schemeClr val="accent2">
                    <a:lumMod val="60000"/>
                    <a:lumOff val="40000"/>
                  </a:schemeClr>
                </a:solidFill>
              </a:rPr>
              <a:t>wood pellets</a:t>
            </a:r>
            <a:br>
              <a:rPr lang="en-US" b="1" dirty="0" smtClean="0">
                <a:solidFill>
                  <a:schemeClr val="accent2">
                    <a:lumMod val="60000"/>
                    <a:lumOff val="40000"/>
                  </a:schemeClr>
                </a:solidFill>
              </a:rPr>
            </a:br>
            <a:r>
              <a:rPr lang="en-US" dirty="0" smtClean="0"/>
              <a:t>Tests with up to </a:t>
            </a:r>
            <a:r>
              <a:rPr lang="en-US" b="1" dirty="0" smtClean="0">
                <a:solidFill>
                  <a:schemeClr val="accent2">
                    <a:lumMod val="60000"/>
                    <a:lumOff val="40000"/>
                  </a:schemeClr>
                </a:solidFill>
              </a:rPr>
              <a:t>100 % O</a:t>
            </a:r>
            <a:r>
              <a:rPr lang="en-US" b="1" baseline="-25000" dirty="0" smtClean="0">
                <a:solidFill>
                  <a:schemeClr val="accent2">
                    <a:lumMod val="60000"/>
                    <a:lumOff val="40000"/>
                  </a:schemeClr>
                </a:solidFill>
              </a:rPr>
              <a:t>2</a:t>
            </a:r>
            <a:r>
              <a:rPr lang="en-US" b="1" dirty="0" smtClean="0">
                <a:solidFill>
                  <a:schemeClr val="accent2">
                    <a:lumMod val="60000"/>
                    <a:lumOff val="40000"/>
                  </a:schemeClr>
                </a:solidFill>
              </a:rPr>
              <a:t> </a:t>
            </a:r>
            <a:r>
              <a:rPr lang="en-US" dirty="0" smtClean="0"/>
              <a:t>in the 500 kW burner </a:t>
            </a:r>
            <a:r>
              <a:rPr lang="en-US" dirty="0" smtClean="0">
                <a:sym typeface="Wingdings" panose="05000000000000000000" pitchFamily="2" charset="2"/>
              </a:rPr>
              <a:t> possibly with wood pellets</a:t>
            </a:r>
            <a:endParaRPr lang="en-US" dirty="0" smtClean="0"/>
          </a:p>
          <a:p>
            <a:r>
              <a:rPr lang="en-US" b="1" dirty="0" smtClean="0"/>
              <a:t>Task 2.4</a:t>
            </a:r>
            <a:r>
              <a:rPr lang="en-US" dirty="0" smtClean="0"/>
              <a:t/>
            </a:r>
            <a:br>
              <a:rPr lang="en-US" dirty="0" smtClean="0"/>
            </a:br>
            <a:r>
              <a:rPr lang="nb-NO" dirty="0"/>
              <a:t>Preparation of full scale model </a:t>
            </a:r>
            <a:r>
              <a:rPr lang="nb-NO" dirty="0" smtClean="0"/>
              <a:t>setup</a:t>
            </a:r>
            <a:br>
              <a:rPr lang="nb-NO" dirty="0" smtClean="0"/>
            </a:br>
            <a:r>
              <a:rPr lang="nb-NO" dirty="0"/>
              <a:t>Preparation of the clinker 1D </a:t>
            </a:r>
            <a:r>
              <a:rPr lang="nb-NO" dirty="0" smtClean="0"/>
              <a:t>model: Clinker </a:t>
            </a:r>
            <a:r>
              <a:rPr lang="nb-NO" dirty="0"/>
              <a:t>formation model in the kiln is being made and will be linked to the CFD </a:t>
            </a:r>
            <a:r>
              <a:rPr lang="nb-NO" dirty="0" smtClean="0"/>
              <a:t>sequentially</a:t>
            </a:r>
            <a:r>
              <a:rPr lang="en-US" dirty="0"/>
              <a:t/>
            </a:r>
            <a:br>
              <a:rPr lang="en-US" dirty="0"/>
            </a:br>
            <a:endParaRPr lang="en-US" dirty="0"/>
          </a:p>
          <a:p>
            <a:endParaRPr lang="en-US" dirty="0"/>
          </a:p>
        </p:txBody>
      </p:sp>
      <p:sp>
        <p:nvSpPr>
          <p:cNvPr id="5" name="Textplatzhalt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02037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719" r="16719"/>
          <a:stretch>
            <a:fillRect/>
          </a:stretch>
        </p:blipFill>
        <p:spPr/>
      </p:pic>
      <p:sp>
        <p:nvSpPr>
          <p:cNvPr id="7" name="Textplatzhalter 6"/>
          <p:cNvSpPr>
            <a:spLocks noGrp="1"/>
          </p:cNvSpPr>
          <p:nvPr>
            <p:ph type="body" sz="quarter" idx="15"/>
          </p:nvPr>
        </p:nvSpPr>
        <p:spPr/>
        <p:txBody>
          <a:bodyPr/>
          <a:lstStyle/>
          <a:p>
            <a:r>
              <a:rPr lang="de-DE" dirty="0" smtClean="0"/>
              <a:t>Cynthia Kroumian</a:t>
            </a:r>
            <a:endParaRPr lang="en-US" dirty="0"/>
          </a:p>
        </p:txBody>
      </p:sp>
      <p:sp>
        <p:nvSpPr>
          <p:cNvPr id="8" name="Textplatzhalter 7"/>
          <p:cNvSpPr>
            <a:spLocks noGrp="1"/>
          </p:cNvSpPr>
          <p:nvPr>
            <p:ph type="body" sz="quarter" idx="16"/>
          </p:nvPr>
        </p:nvSpPr>
        <p:spPr/>
        <p:txBody>
          <a:bodyPr/>
          <a:lstStyle/>
          <a:p>
            <a:r>
              <a:rPr lang="de-DE" dirty="0" smtClean="0"/>
              <a:t>66211</a:t>
            </a:r>
            <a:endParaRPr lang="en-US" dirty="0"/>
          </a:p>
        </p:txBody>
      </p:sp>
      <p:sp>
        <p:nvSpPr>
          <p:cNvPr id="9" name="Textplatzhalter 8"/>
          <p:cNvSpPr>
            <a:spLocks noGrp="1"/>
          </p:cNvSpPr>
          <p:nvPr>
            <p:ph type="body" sz="quarter" idx="17"/>
          </p:nvPr>
        </p:nvSpPr>
        <p:spPr/>
        <p:txBody>
          <a:bodyPr/>
          <a:lstStyle/>
          <a:p>
            <a:r>
              <a:rPr lang="de-DE" dirty="0" smtClean="0"/>
              <a:t>63491</a:t>
            </a:r>
            <a:endParaRPr lang="en-US" dirty="0"/>
          </a:p>
        </p:txBody>
      </p:sp>
      <p:sp>
        <p:nvSpPr>
          <p:cNvPr id="10" name="Textplatzhalter 9"/>
          <p:cNvSpPr>
            <a:spLocks noGrp="1"/>
          </p:cNvSpPr>
          <p:nvPr>
            <p:ph type="body" sz="quarter" idx="19"/>
          </p:nvPr>
        </p:nvSpPr>
        <p:spPr/>
        <p:txBody>
          <a:bodyPr/>
          <a:lstStyle/>
          <a:p>
            <a:r>
              <a:rPr lang="de-DE" dirty="0" smtClean="0"/>
              <a:t>Cynthia.Kroumian@ifk.uni-stuttgart.de</a:t>
            </a:r>
            <a:endParaRPr lang="en-US" dirty="0"/>
          </a:p>
        </p:txBody>
      </p:sp>
    </p:spTree>
    <p:extLst>
      <p:ext uri="{BB962C8B-B14F-4D97-AF65-F5344CB8AC3E}">
        <p14:creationId xmlns:p14="http://schemas.microsoft.com/office/powerpoint/2010/main" val="3103431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Objectives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4" name="Inhaltsplatzhalter 3"/>
          <p:cNvSpPr>
            <a:spLocks noGrp="1"/>
          </p:cNvSpPr>
          <p:nvPr>
            <p:ph idx="1"/>
          </p:nvPr>
        </p:nvSpPr>
        <p:spPr/>
        <p:txBody>
          <a:bodyPr/>
          <a:lstStyle/>
          <a:p>
            <a:pPr>
              <a:lnSpc>
                <a:spcPct val="200000"/>
              </a:lnSpc>
            </a:pPr>
            <a:r>
              <a:rPr lang="en-US" sz="1400" dirty="0"/>
              <a:t>Pilot-scale </a:t>
            </a:r>
            <a:r>
              <a:rPr lang="en-US" sz="1400" dirty="0" smtClean="0"/>
              <a:t>experiments with up </a:t>
            </a:r>
            <a:r>
              <a:rPr lang="en-US" sz="1400" dirty="0"/>
              <a:t>to </a:t>
            </a:r>
            <a:r>
              <a:rPr lang="en-US" sz="1400" b="1" dirty="0">
                <a:solidFill>
                  <a:schemeClr val="accent2">
                    <a:lumMod val="60000"/>
                    <a:lumOff val="40000"/>
                  </a:schemeClr>
                </a:solidFill>
              </a:rPr>
              <a:t>100 % alternative </a:t>
            </a:r>
            <a:r>
              <a:rPr lang="en-US" sz="1400" b="1" dirty="0" smtClean="0">
                <a:solidFill>
                  <a:schemeClr val="accent2">
                    <a:lumMod val="60000"/>
                    <a:lumOff val="40000"/>
                  </a:schemeClr>
                </a:solidFill>
              </a:rPr>
              <a:t>fuels</a:t>
            </a:r>
            <a:r>
              <a:rPr lang="en-US" sz="1400" dirty="0" smtClean="0"/>
              <a:t>, (e.g. SRF), </a:t>
            </a:r>
            <a:r>
              <a:rPr lang="en-US" sz="1400" dirty="0"/>
              <a:t>in an optimized oxyfuel kiln burner </a:t>
            </a:r>
            <a:r>
              <a:rPr lang="en-US" sz="1400" dirty="0" smtClean="0"/>
              <a:t>to show </a:t>
            </a:r>
            <a:r>
              <a:rPr lang="en-US" sz="1400" b="1" dirty="0">
                <a:solidFill>
                  <a:schemeClr val="accent2">
                    <a:lumMod val="60000"/>
                    <a:lumOff val="40000"/>
                  </a:schemeClr>
                </a:solidFill>
              </a:rPr>
              <a:t>1</a:t>
            </a:r>
            <a:r>
              <a:rPr lang="en-US" sz="1400" b="1" baseline="30000" dirty="0">
                <a:solidFill>
                  <a:schemeClr val="accent2">
                    <a:lumMod val="60000"/>
                    <a:lumOff val="40000"/>
                  </a:schemeClr>
                </a:solidFill>
              </a:rPr>
              <a:t>st</a:t>
            </a:r>
            <a:r>
              <a:rPr lang="en-US" sz="1400" b="1" dirty="0">
                <a:solidFill>
                  <a:schemeClr val="accent2">
                    <a:lumMod val="60000"/>
                    <a:lumOff val="40000"/>
                  </a:schemeClr>
                </a:solidFill>
              </a:rPr>
              <a:t> generation oxyfuel</a:t>
            </a:r>
            <a:r>
              <a:rPr lang="en-US" sz="1400" dirty="0"/>
              <a:t> with high oxygen enrichment to bring the technology to </a:t>
            </a:r>
            <a:r>
              <a:rPr lang="en-US" sz="1400" b="1" dirty="0">
                <a:solidFill>
                  <a:schemeClr val="accent2">
                    <a:lumMod val="60000"/>
                    <a:lumOff val="40000"/>
                  </a:schemeClr>
                </a:solidFill>
              </a:rPr>
              <a:t>TRL </a:t>
            </a:r>
            <a:r>
              <a:rPr lang="en-US" sz="1400" b="1" dirty="0" smtClean="0">
                <a:solidFill>
                  <a:schemeClr val="accent2">
                    <a:lumMod val="60000"/>
                    <a:lumOff val="40000"/>
                  </a:schemeClr>
                </a:solidFill>
              </a:rPr>
              <a:t>6</a:t>
            </a:r>
            <a:endParaRPr lang="en-US" sz="1400" dirty="0"/>
          </a:p>
          <a:p>
            <a:pPr>
              <a:lnSpc>
                <a:spcPct val="200000"/>
              </a:lnSpc>
            </a:pPr>
            <a:r>
              <a:rPr lang="en-US" sz="1400" dirty="0" smtClean="0"/>
              <a:t>Pilot-scale developing </a:t>
            </a:r>
            <a:r>
              <a:rPr lang="en-US" sz="1400" dirty="0"/>
              <a:t>and testing of an advanced </a:t>
            </a:r>
            <a:r>
              <a:rPr lang="en-US" sz="1400" dirty="0" smtClean="0"/>
              <a:t>burner to </a:t>
            </a:r>
            <a:r>
              <a:rPr lang="en-US" sz="1400" dirty="0"/>
              <a:t>evaluate </a:t>
            </a:r>
            <a:r>
              <a:rPr lang="en-US" sz="1400" dirty="0" smtClean="0"/>
              <a:t>the innovative </a:t>
            </a:r>
            <a:r>
              <a:rPr lang="en-US" sz="1400" b="1" dirty="0">
                <a:solidFill>
                  <a:schemeClr val="accent2">
                    <a:lumMod val="60000"/>
                    <a:lumOff val="40000"/>
                  </a:schemeClr>
                </a:solidFill>
              </a:rPr>
              <a:t>2</a:t>
            </a:r>
            <a:r>
              <a:rPr lang="en-US" sz="1400" b="1" baseline="30000" dirty="0">
                <a:solidFill>
                  <a:schemeClr val="accent2">
                    <a:lumMod val="60000"/>
                    <a:lumOff val="40000"/>
                  </a:schemeClr>
                </a:solidFill>
              </a:rPr>
              <a:t>nd </a:t>
            </a:r>
            <a:r>
              <a:rPr lang="en-US" sz="1400" b="1" dirty="0">
                <a:solidFill>
                  <a:schemeClr val="accent2">
                    <a:lumMod val="60000"/>
                    <a:lumOff val="40000"/>
                  </a:schemeClr>
                </a:solidFill>
              </a:rPr>
              <a:t>generation oxyfuel combustion </a:t>
            </a:r>
            <a:r>
              <a:rPr lang="en-US" sz="1400" dirty="0"/>
              <a:t>technology with </a:t>
            </a:r>
            <a:r>
              <a:rPr lang="en-US" sz="1400" b="1" dirty="0" smtClean="0">
                <a:solidFill>
                  <a:schemeClr val="accent2">
                    <a:lumMod val="60000"/>
                    <a:lumOff val="40000"/>
                  </a:schemeClr>
                </a:solidFill>
              </a:rPr>
              <a:t>up to 100 % O</a:t>
            </a:r>
            <a:r>
              <a:rPr lang="en-US" sz="1400" b="1" baseline="-25000" dirty="0" smtClean="0">
                <a:solidFill>
                  <a:schemeClr val="accent2">
                    <a:lumMod val="60000"/>
                    <a:lumOff val="40000"/>
                  </a:schemeClr>
                </a:solidFill>
              </a:rPr>
              <a:t>2</a:t>
            </a:r>
            <a:r>
              <a:rPr lang="en-US" sz="1400" dirty="0" smtClean="0"/>
              <a:t> combustion and </a:t>
            </a:r>
            <a:r>
              <a:rPr lang="en-US" sz="1400" b="1" dirty="0">
                <a:solidFill>
                  <a:schemeClr val="accent2">
                    <a:lumMod val="60000"/>
                    <a:lumOff val="40000"/>
                  </a:schemeClr>
                </a:solidFill>
              </a:rPr>
              <a:t>without flue gas recycle </a:t>
            </a:r>
            <a:r>
              <a:rPr lang="en-US" sz="1400" dirty="0"/>
              <a:t>while maintaining relevant process </a:t>
            </a:r>
            <a:r>
              <a:rPr lang="en-US" sz="1400" dirty="0" smtClean="0"/>
              <a:t> parameters to </a:t>
            </a:r>
            <a:r>
              <a:rPr lang="en-US" sz="1400" dirty="0"/>
              <a:t>promote </a:t>
            </a:r>
            <a:r>
              <a:rPr lang="en-US" sz="1400" dirty="0" smtClean="0"/>
              <a:t>this technology </a:t>
            </a:r>
            <a:r>
              <a:rPr lang="en-US" sz="1400" dirty="0"/>
              <a:t>to </a:t>
            </a:r>
            <a:r>
              <a:rPr lang="en-US" sz="1400" b="1" dirty="0">
                <a:solidFill>
                  <a:schemeClr val="accent2">
                    <a:lumMod val="60000"/>
                    <a:lumOff val="40000"/>
                  </a:schemeClr>
                </a:solidFill>
              </a:rPr>
              <a:t>TRL </a:t>
            </a:r>
            <a:r>
              <a:rPr lang="en-US" sz="1400" b="1" dirty="0" smtClean="0">
                <a:solidFill>
                  <a:schemeClr val="accent2">
                    <a:lumMod val="60000"/>
                    <a:lumOff val="40000"/>
                  </a:schemeClr>
                </a:solidFill>
              </a:rPr>
              <a:t>6</a:t>
            </a:r>
            <a:endParaRPr lang="en-US" sz="1400" dirty="0"/>
          </a:p>
          <a:p>
            <a:pPr>
              <a:lnSpc>
                <a:spcPct val="200000"/>
              </a:lnSpc>
            </a:pPr>
            <a:r>
              <a:rPr lang="en-US" sz="1400" dirty="0" smtClean="0"/>
              <a:t>Adaptation </a:t>
            </a:r>
            <a:r>
              <a:rPr lang="en-US" sz="1400" dirty="0"/>
              <a:t>and validation of </a:t>
            </a:r>
            <a:r>
              <a:rPr lang="en-US" sz="1400" b="1" dirty="0" smtClean="0">
                <a:solidFill>
                  <a:schemeClr val="accent2">
                    <a:lumMod val="60000"/>
                    <a:lumOff val="40000"/>
                  </a:schemeClr>
                </a:solidFill>
              </a:rPr>
              <a:t>CFD</a:t>
            </a:r>
            <a:r>
              <a:rPr lang="en-US" sz="1400" dirty="0" smtClean="0">
                <a:solidFill>
                  <a:schemeClr val="accent2">
                    <a:lumMod val="60000"/>
                    <a:lumOff val="40000"/>
                  </a:schemeClr>
                </a:solidFill>
              </a:rPr>
              <a:t> </a:t>
            </a:r>
            <a:r>
              <a:rPr lang="en-US" sz="1400" b="1" dirty="0" smtClean="0">
                <a:solidFill>
                  <a:schemeClr val="accent2">
                    <a:lumMod val="60000"/>
                    <a:lumOff val="40000"/>
                  </a:schemeClr>
                </a:solidFill>
              </a:rPr>
              <a:t>combustion </a:t>
            </a:r>
            <a:r>
              <a:rPr lang="en-US" sz="1400" b="1" dirty="0">
                <a:solidFill>
                  <a:schemeClr val="accent2">
                    <a:lumMod val="60000"/>
                    <a:lumOff val="40000"/>
                  </a:schemeClr>
                </a:solidFill>
              </a:rPr>
              <a:t>models </a:t>
            </a:r>
            <a:r>
              <a:rPr lang="en-US" sz="1400" dirty="0"/>
              <a:t>for high shares of alternative fuel </a:t>
            </a:r>
            <a:r>
              <a:rPr lang="en-US" sz="1400" dirty="0" smtClean="0"/>
              <a:t>combustion in an </a:t>
            </a:r>
            <a:r>
              <a:rPr lang="en-US" sz="1400" dirty="0"/>
              <a:t>O</a:t>
            </a:r>
            <a:r>
              <a:rPr lang="en-US" sz="1400" baseline="-25000" dirty="0"/>
              <a:t>2</a:t>
            </a:r>
            <a:r>
              <a:rPr lang="en-US" sz="1400" dirty="0"/>
              <a:t> enriched environment, while maintaining clinker production </a:t>
            </a:r>
            <a:r>
              <a:rPr lang="en-US" sz="1400" dirty="0" smtClean="0"/>
              <a:t>parameters</a:t>
            </a:r>
            <a:endParaRPr lang="en-US" sz="1400" dirty="0"/>
          </a:p>
        </p:txBody>
      </p:sp>
      <p:sp>
        <p:nvSpPr>
          <p:cNvPr id="5" name="Textplatzhalt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51588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ieren 62"/>
          <p:cNvGrpSpPr/>
          <p:nvPr/>
        </p:nvGrpSpPr>
        <p:grpSpPr>
          <a:xfrm>
            <a:off x="2128835" y="2952966"/>
            <a:ext cx="1620981" cy="902855"/>
            <a:chOff x="3789587" y="1067006"/>
            <a:chExt cx="1620981" cy="902855"/>
          </a:xfrm>
        </p:grpSpPr>
        <p:pic>
          <p:nvPicPr>
            <p:cNvPr id="17" name="Grafik 16"/>
            <p:cNvPicPr>
              <a:picLocks noChangeAspect="1"/>
            </p:cNvPicPr>
            <p:nvPr/>
          </p:nvPicPr>
          <p:blipFill rotWithShape="1">
            <a:blip r:embed="rId2"/>
            <a:srcRect l="76173" t="50977" r="6101" b="31470"/>
            <a:stretch/>
          </p:blipFill>
          <p:spPr>
            <a:xfrm>
              <a:off x="3789587" y="1067006"/>
              <a:ext cx="1620981" cy="902855"/>
            </a:xfrm>
            <a:prstGeom prst="rect">
              <a:avLst/>
            </a:prstGeom>
          </p:spPr>
        </p:pic>
        <p:sp>
          <p:nvSpPr>
            <p:cNvPr id="42" name="Abgerundetes Rechteck 41"/>
            <p:cNvSpPr/>
            <p:nvPr/>
          </p:nvSpPr>
          <p:spPr>
            <a:xfrm>
              <a:off x="3980639" y="1800976"/>
              <a:ext cx="1233607" cy="16411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rPr>
                <a:t>Vasileios Michalis (</a:t>
              </a:r>
              <a:r>
                <a:rPr lang="de-DE" sz="600" dirty="0" smtClean="0">
                  <a:solidFill>
                    <a:schemeClr val="tx1"/>
                  </a:solidFill>
                </a:rPr>
                <a:t>TITAN)</a:t>
              </a:r>
              <a:endParaRPr lang="en-US" sz="600" dirty="0" smtClean="0">
                <a:solidFill>
                  <a:schemeClr val="tx1"/>
                </a:solidFill>
              </a:endParaRPr>
            </a:p>
          </p:txBody>
        </p:sp>
      </p:grpSp>
      <p:pic>
        <p:nvPicPr>
          <p:cNvPr id="18" name="Grafik 1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6123" t="68446" r="76287" b="14001"/>
          <a:stretch/>
        </p:blipFill>
        <p:spPr>
          <a:xfrm>
            <a:off x="4595371" y="1087551"/>
            <a:ext cx="1608477" cy="902855"/>
          </a:xfrm>
          <a:prstGeom prst="rect">
            <a:avLst/>
          </a:prstGeom>
        </p:spPr>
      </p:pic>
      <p:sp>
        <p:nvSpPr>
          <p:cNvPr id="4" name="Textfeld 3"/>
          <p:cNvSpPr txBox="1"/>
          <p:nvPr/>
        </p:nvSpPr>
        <p:spPr>
          <a:xfrm>
            <a:off x="7079835" y="3139177"/>
            <a:ext cx="1944093" cy="670626"/>
          </a:xfrm>
          <a:prstGeom prst="rect">
            <a:avLst/>
          </a:prstGeom>
          <a:noFill/>
        </p:spPr>
        <p:txBody>
          <a:bodyPr wrap="none" lIns="0" tIns="0" rIns="0" bIns="0" rtlCol="0">
            <a:noAutofit/>
          </a:bodyPr>
          <a:lstStyle/>
          <a:p>
            <a:pPr>
              <a:buClr>
                <a:schemeClr val="accent1"/>
              </a:buClr>
            </a:pPr>
            <a:r>
              <a:rPr lang="de-DE" sz="1100" dirty="0"/>
              <a:t>+</a:t>
            </a:r>
            <a:r>
              <a:rPr lang="de-DE" sz="1100" dirty="0" smtClean="0"/>
              <a:t> </a:t>
            </a:r>
            <a:r>
              <a:rPr lang="de-DE" sz="1100" dirty="0" smtClean="0"/>
              <a:t>Ilia </a:t>
            </a:r>
            <a:r>
              <a:rPr lang="de-DE" sz="1100" dirty="0" smtClean="0"/>
              <a:t>Shesterikov </a:t>
            </a:r>
            <a:r>
              <a:rPr lang="de-DE" sz="1100" dirty="0" smtClean="0"/>
              <a:t>(USTUTT)</a:t>
            </a:r>
            <a:endParaRPr lang="de-DE" sz="1100" dirty="0"/>
          </a:p>
          <a:p>
            <a:pPr>
              <a:buClr>
                <a:schemeClr val="accent1"/>
              </a:buClr>
            </a:pPr>
            <a:r>
              <a:rPr lang="de-DE" sz="1100" dirty="0" smtClean="0"/>
              <a:t>Adolf </a:t>
            </a:r>
            <a:r>
              <a:rPr lang="de-DE" sz="1100" dirty="0" smtClean="0"/>
              <a:t>Neuwirth (USTUTT)</a:t>
            </a:r>
          </a:p>
          <a:p>
            <a:pPr>
              <a:buClr>
                <a:schemeClr val="accent1"/>
              </a:buClr>
            </a:pPr>
            <a:r>
              <a:rPr lang="de-DE" sz="1100" dirty="0" smtClean="0"/>
              <a:t>Panagiotis Drosatos (CERTH</a:t>
            </a:r>
            <a:r>
              <a:rPr lang="de-DE" sz="1100" dirty="0" smtClean="0"/>
              <a:t>)</a:t>
            </a:r>
            <a:endParaRPr lang="de-DE" sz="1100" dirty="0" smtClean="0"/>
          </a:p>
        </p:txBody>
      </p:sp>
      <p:sp>
        <p:nvSpPr>
          <p:cNvPr id="2" name="Titel 1"/>
          <p:cNvSpPr>
            <a:spLocks noGrp="1"/>
          </p:cNvSpPr>
          <p:nvPr>
            <p:ph type="title"/>
          </p:nvPr>
        </p:nvSpPr>
        <p:spPr/>
        <p:txBody>
          <a:bodyPr/>
          <a:lstStyle/>
          <a:p>
            <a:r>
              <a:rPr lang="de-DE" dirty="0" smtClean="0"/>
              <a:t>WP2 Team</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5" name="Textplatzhalter 4"/>
          <p:cNvSpPr>
            <a:spLocks noGrp="1"/>
          </p:cNvSpPr>
          <p:nvPr>
            <p:ph type="body" sz="quarter" idx="13"/>
          </p:nvPr>
        </p:nvSpPr>
        <p:spPr/>
        <p:txBody>
          <a:bodyPr/>
          <a:lstStyle/>
          <a:p>
            <a:endParaRPr lang="en-US" dirty="0"/>
          </a:p>
        </p:txBody>
      </p:sp>
      <p:pic>
        <p:nvPicPr>
          <p:cNvPr id="19" name="Grafik 18"/>
          <p:cNvPicPr>
            <a:picLocks noChangeAspect="1"/>
          </p:cNvPicPr>
          <p:nvPr/>
        </p:nvPicPr>
        <p:blipFill rotWithShape="1">
          <a:blip r:embed="rId5"/>
          <a:srcRect l="69861" r="7454" b="75888"/>
          <a:stretch/>
        </p:blipFill>
        <p:spPr>
          <a:xfrm>
            <a:off x="6242867" y="2011959"/>
            <a:ext cx="1600536" cy="903551"/>
          </a:xfrm>
          <a:prstGeom prst="rect">
            <a:avLst/>
          </a:prstGeom>
        </p:spPr>
      </p:pic>
      <p:pic>
        <p:nvPicPr>
          <p:cNvPr id="29" name="Grafik 28"/>
          <p:cNvPicPr>
            <a:picLocks noChangeAspect="1"/>
          </p:cNvPicPr>
          <p:nvPr/>
        </p:nvPicPr>
        <p:blipFill rotWithShape="1">
          <a:blip r:embed="rId6"/>
          <a:srcRect l="84573" t="28325" r="-35" b="50232"/>
          <a:stretch/>
        </p:blipFill>
        <p:spPr>
          <a:xfrm>
            <a:off x="1353194" y="1099271"/>
            <a:ext cx="1575335" cy="888960"/>
          </a:xfrm>
          <a:prstGeom prst="rect">
            <a:avLst/>
          </a:prstGeom>
        </p:spPr>
      </p:pic>
      <p:grpSp>
        <p:nvGrpSpPr>
          <p:cNvPr id="50" name="Gruppieren 49"/>
          <p:cNvGrpSpPr/>
          <p:nvPr/>
        </p:nvGrpSpPr>
        <p:grpSpPr>
          <a:xfrm>
            <a:off x="2960897" y="2022463"/>
            <a:ext cx="1622474" cy="902855"/>
            <a:chOff x="455444" y="2889141"/>
            <a:chExt cx="1622474" cy="902855"/>
          </a:xfrm>
        </p:grpSpPr>
        <p:pic>
          <p:nvPicPr>
            <p:cNvPr id="15" name="Grafik 14"/>
            <p:cNvPicPr>
              <a:picLocks noChangeAspect="1"/>
            </p:cNvPicPr>
            <p:nvPr/>
          </p:nvPicPr>
          <p:blipFill rotWithShape="1">
            <a:blip r:embed="rId2"/>
            <a:srcRect l="41095" t="33468" r="41162" b="48979"/>
            <a:stretch/>
          </p:blipFill>
          <p:spPr>
            <a:xfrm>
              <a:off x="455444" y="2889141"/>
              <a:ext cx="1622474" cy="902855"/>
            </a:xfrm>
            <a:prstGeom prst="rect">
              <a:avLst/>
            </a:prstGeom>
          </p:spPr>
        </p:pic>
        <p:sp>
          <p:nvSpPr>
            <p:cNvPr id="8" name="Abgerundetes Rechteck 7"/>
            <p:cNvSpPr/>
            <p:nvPr/>
          </p:nvSpPr>
          <p:spPr>
            <a:xfrm>
              <a:off x="565910" y="3634287"/>
              <a:ext cx="1472551" cy="15242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solidFill>
                    <a:schemeClr val="tx1"/>
                  </a:solidFill>
                </a:rPr>
                <a:t>Mari </a:t>
              </a:r>
              <a:r>
                <a:rPr lang="en-US" sz="800" dirty="0" smtClean="0">
                  <a:solidFill>
                    <a:schemeClr val="tx1"/>
                  </a:solidFill>
                </a:rPr>
                <a:t>Voldsund </a:t>
              </a:r>
              <a:r>
                <a:rPr lang="de-DE" sz="800" dirty="0">
                  <a:solidFill>
                    <a:schemeClr val="tx1"/>
                  </a:solidFill>
                </a:rPr>
                <a:t>(SINTEF)</a:t>
              </a:r>
              <a:endParaRPr lang="en-US" sz="800" dirty="0" smtClean="0">
                <a:solidFill>
                  <a:schemeClr val="tx1"/>
                </a:solidFill>
              </a:endParaRPr>
            </a:p>
          </p:txBody>
        </p:sp>
      </p:grpSp>
      <p:grpSp>
        <p:nvGrpSpPr>
          <p:cNvPr id="52" name="Gruppieren 51"/>
          <p:cNvGrpSpPr/>
          <p:nvPr/>
        </p:nvGrpSpPr>
        <p:grpSpPr>
          <a:xfrm>
            <a:off x="1330849" y="2022463"/>
            <a:ext cx="1608477" cy="902855"/>
            <a:chOff x="2120866" y="2965889"/>
            <a:chExt cx="1608477" cy="902855"/>
          </a:xfrm>
        </p:grpSpPr>
        <p:pic>
          <p:nvPicPr>
            <p:cNvPr id="14" name="Grafik 13"/>
            <p:cNvPicPr>
              <a:picLocks noChangeAspect="1"/>
            </p:cNvPicPr>
            <p:nvPr/>
          </p:nvPicPr>
          <p:blipFill rotWithShape="1">
            <a:blip r:embed="rId2"/>
            <a:srcRect l="58761" t="33468" r="23649" b="48979"/>
            <a:stretch/>
          </p:blipFill>
          <p:spPr>
            <a:xfrm>
              <a:off x="2120866" y="2965889"/>
              <a:ext cx="1608477" cy="902855"/>
            </a:xfrm>
            <a:prstGeom prst="rect">
              <a:avLst/>
            </a:prstGeom>
          </p:spPr>
        </p:pic>
        <p:sp>
          <p:nvSpPr>
            <p:cNvPr id="33" name="Abgerundetes Rechteck 32"/>
            <p:cNvSpPr/>
            <p:nvPr/>
          </p:nvSpPr>
          <p:spPr>
            <a:xfrm>
              <a:off x="2178868" y="3714247"/>
              <a:ext cx="1499367" cy="14857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smtClean="0">
                  <a:solidFill>
                    <a:schemeClr val="tx1"/>
                  </a:solidFill>
                </a:rPr>
                <a:t>Mario Ditaranto (SINTEF)</a:t>
              </a:r>
              <a:endParaRPr lang="en-US" sz="800" dirty="0" smtClean="0">
                <a:solidFill>
                  <a:schemeClr val="tx1"/>
                </a:solidFill>
              </a:endParaRPr>
            </a:p>
          </p:txBody>
        </p:sp>
      </p:grpSp>
      <p:sp>
        <p:nvSpPr>
          <p:cNvPr id="34" name="Abgerundetes Rechteck 33"/>
          <p:cNvSpPr/>
          <p:nvPr/>
        </p:nvSpPr>
        <p:spPr>
          <a:xfrm>
            <a:off x="4760040" y="1838886"/>
            <a:ext cx="1360686" cy="13440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smtClean="0">
                <a:solidFill>
                  <a:schemeClr val="tx1"/>
                </a:solidFill>
              </a:rPr>
              <a:t>Ines </a:t>
            </a:r>
            <a:r>
              <a:rPr lang="en-US" sz="700" dirty="0" smtClean="0">
                <a:solidFill>
                  <a:schemeClr val="tx1"/>
                </a:solidFill>
              </a:rPr>
              <a:t>Veckenstedt (TKIS)</a:t>
            </a:r>
            <a:endParaRPr lang="en-US" sz="700" dirty="0"/>
          </a:p>
        </p:txBody>
      </p:sp>
      <p:grpSp>
        <p:nvGrpSpPr>
          <p:cNvPr id="51" name="Gruppieren 50"/>
          <p:cNvGrpSpPr/>
          <p:nvPr/>
        </p:nvGrpSpPr>
        <p:grpSpPr>
          <a:xfrm>
            <a:off x="4595371" y="2008571"/>
            <a:ext cx="1611746" cy="902855"/>
            <a:chOff x="498590" y="4051737"/>
            <a:chExt cx="1611746" cy="902855"/>
          </a:xfrm>
        </p:grpSpPr>
        <p:pic>
          <p:nvPicPr>
            <p:cNvPr id="12" name="Grafik 11"/>
            <p:cNvPicPr>
              <a:picLocks noChangeAspect="1"/>
            </p:cNvPicPr>
            <p:nvPr/>
          </p:nvPicPr>
          <p:blipFill rotWithShape="1">
            <a:blip r:embed="rId2"/>
            <a:srcRect l="76219" t="16050" r="6156" b="66397"/>
            <a:stretch/>
          </p:blipFill>
          <p:spPr>
            <a:xfrm>
              <a:off x="498590" y="4051737"/>
              <a:ext cx="1611746" cy="902855"/>
            </a:xfrm>
            <a:prstGeom prst="rect">
              <a:avLst/>
            </a:prstGeom>
          </p:spPr>
        </p:pic>
        <p:sp>
          <p:nvSpPr>
            <p:cNvPr id="35" name="Abgerundetes Rechteck 34"/>
            <p:cNvSpPr/>
            <p:nvPr/>
          </p:nvSpPr>
          <p:spPr>
            <a:xfrm>
              <a:off x="673275" y="4747863"/>
              <a:ext cx="1312923" cy="183985"/>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err="1">
                  <a:solidFill>
                    <a:schemeClr val="tx1"/>
                  </a:solidFill>
                </a:rPr>
                <a:t>Dimitrios</a:t>
              </a:r>
              <a:r>
                <a:rPr lang="en-US" sz="800" dirty="0">
                  <a:solidFill>
                    <a:schemeClr val="tx1"/>
                  </a:solidFill>
                </a:rPr>
                <a:t> </a:t>
              </a:r>
              <a:r>
                <a:rPr lang="en-US" sz="800" dirty="0" err="1" smtClean="0">
                  <a:solidFill>
                    <a:schemeClr val="tx1"/>
                  </a:solidFill>
                </a:rPr>
                <a:t>Fakis</a:t>
              </a:r>
              <a:r>
                <a:rPr lang="en-US" sz="800" dirty="0" smtClean="0">
                  <a:solidFill>
                    <a:schemeClr val="tx1"/>
                  </a:solidFill>
                </a:rPr>
                <a:t> (CERTH)</a:t>
              </a:r>
              <a:endParaRPr lang="en-US" sz="800" dirty="0"/>
            </a:p>
          </p:txBody>
        </p:sp>
      </p:grpSp>
      <p:grpSp>
        <p:nvGrpSpPr>
          <p:cNvPr id="61" name="Gruppieren 60"/>
          <p:cNvGrpSpPr/>
          <p:nvPr/>
        </p:nvGrpSpPr>
        <p:grpSpPr>
          <a:xfrm>
            <a:off x="5395180" y="2963497"/>
            <a:ext cx="1611746" cy="902855"/>
            <a:chOff x="7031844" y="1048746"/>
            <a:chExt cx="1611746" cy="902855"/>
          </a:xfrm>
        </p:grpSpPr>
        <p:pic>
          <p:nvPicPr>
            <p:cNvPr id="13" name="Grafik 12"/>
            <p:cNvPicPr>
              <a:picLocks noChangeAspect="1"/>
            </p:cNvPicPr>
            <p:nvPr/>
          </p:nvPicPr>
          <p:blipFill rotWithShape="1">
            <a:blip r:embed="rId2"/>
            <a:srcRect l="76269" t="33468" r="6106" b="48979"/>
            <a:stretch/>
          </p:blipFill>
          <p:spPr>
            <a:xfrm>
              <a:off x="7031844" y="1048746"/>
              <a:ext cx="1611746" cy="902855"/>
            </a:xfrm>
            <a:prstGeom prst="rect">
              <a:avLst/>
            </a:prstGeom>
          </p:spPr>
        </p:pic>
        <p:sp>
          <p:nvSpPr>
            <p:cNvPr id="37" name="Abgerundetes Rechteck 36"/>
            <p:cNvSpPr/>
            <p:nvPr/>
          </p:nvSpPr>
          <p:spPr>
            <a:xfrm>
              <a:off x="7418336" y="1805481"/>
              <a:ext cx="1068689" cy="13622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Mirko </a:t>
              </a:r>
              <a:r>
                <a:rPr lang="en-US" sz="800" dirty="0" smtClean="0">
                  <a:solidFill>
                    <a:schemeClr val="tx1"/>
                  </a:solidFill>
                </a:rPr>
                <a:t>Weber (LH)</a:t>
              </a:r>
              <a:endParaRPr lang="en-US" sz="800" dirty="0"/>
            </a:p>
          </p:txBody>
        </p:sp>
      </p:grpSp>
      <p:sp>
        <p:nvSpPr>
          <p:cNvPr id="40" name="Abgerundetes Rechteck 39"/>
          <p:cNvSpPr/>
          <p:nvPr/>
        </p:nvSpPr>
        <p:spPr>
          <a:xfrm>
            <a:off x="1631568" y="1806710"/>
            <a:ext cx="1076902" cy="183399"/>
          </a:xfrm>
          <a:prstGeom prst="round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smtClean="0">
                <a:solidFill>
                  <a:schemeClr val="tx1"/>
                </a:solidFill>
              </a:rPr>
              <a:t>Joerg Maier (USTUTT)</a:t>
            </a:r>
            <a:endParaRPr lang="en-US" sz="600" dirty="0" smtClean="0">
              <a:solidFill>
                <a:schemeClr val="tx1"/>
              </a:solidFill>
            </a:endParaRPr>
          </a:p>
        </p:txBody>
      </p:sp>
      <p:grpSp>
        <p:nvGrpSpPr>
          <p:cNvPr id="64" name="Gruppieren 63"/>
          <p:cNvGrpSpPr/>
          <p:nvPr/>
        </p:nvGrpSpPr>
        <p:grpSpPr>
          <a:xfrm>
            <a:off x="2984647" y="1088241"/>
            <a:ext cx="1574974" cy="910737"/>
            <a:chOff x="2110111" y="1082734"/>
            <a:chExt cx="1539875" cy="854510"/>
          </a:xfrm>
        </p:grpSpPr>
        <p:pic>
          <p:nvPicPr>
            <p:cNvPr id="7" name="Grafik 6"/>
            <p:cNvPicPr>
              <a:picLocks noChangeAspect="1"/>
            </p:cNvPicPr>
            <p:nvPr/>
          </p:nvPicPr>
          <p:blipFill rotWithShape="1">
            <a:blip r:embed="rId7">
              <a:extLst>
                <a:ext uri="{BEBA8EAE-BF5A-486C-A8C5-ECC9F3942E4B}">
                  <a14:imgProps xmlns:a14="http://schemas.microsoft.com/office/drawing/2010/main">
                    <a14:imgLayer r:embed="rId4">
                      <a14:imgEffect>
                        <a14:brightnessContrast bright="20000"/>
                      </a14:imgEffect>
                    </a14:imgLayer>
                  </a14:imgProps>
                </a:ext>
              </a:extLst>
            </a:blip>
            <a:srcRect l="6477" t="16519" r="76684" b="67061"/>
            <a:stretch/>
          </p:blipFill>
          <p:spPr>
            <a:xfrm>
              <a:off x="2110111" y="1082734"/>
              <a:ext cx="1539875" cy="844550"/>
            </a:xfrm>
            <a:prstGeom prst="rect">
              <a:avLst/>
            </a:prstGeom>
          </p:spPr>
        </p:pic>
        <p:sp>
          <p:nvSpPr>
            <p:cNvPr id="41" name="Abgerundetes Rechteck 40"/>
            <p:cNvSpPr/>
            <p:nvPr/>
          </p:nvSpPr>
          <p:spPr>
            <a:xfrm>
              <a:off x="2191806" y="1762932"/>
              <a:ext cx="1383814" cy="174312"/>
            </a:xfrm>
            <a:prstGeom prst="round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smtClean="0">
                  <a:solidFill>
                    <a:schemeClr val="tx1"/>
                  </a:solidFill>
                </a:rPr>
                <a:t>Cynthia Kroumian (USTUTT)</a:t>
              </a:r>
              <a:endParaRPr lang="en-US" sz="700" dirty="0" smtClean="0">
                <a:solidFill>
                  <a:schemeClr val="tx1"/>
                </a:solidFill>
              </a:endParaRPr>
            </a:p>
          </p:txBody>
        </p:sp>
      </p:grpSp>
      <p:grpSp>
        <p:nvGrpSpPr>
          <p:cNvPr id="62" name="Gruppieren 61"/>
          <p:cNvGrpSpPr/>
          <p:nvPr/>
        </p:nvGrpSpPr>
        <p:grpSpPr>
          <a:xfrm>
            <a:off x="3782302" y="2961004"/>
            <a:ext cx="1579397" cy="903551"/>
            <a:chOff x="5436370" y="1062910"/>
            <a:chExt cx="1579397" cy="903551"/>
          </a:xfrm>
        </p:grpSpPr>
        <p:pic>
          <p:nvPicPr>
            <p:cNvPr id="16" name="Grafik 15"/>
            <p:cNvPicPr>
              <a:picLocks noChangeAspect="1"/>
            </p:cNvPicPr>
            <p:nvPr/>
          </p:nvPicPr>
          <p:blipFill rotWithShape="1">
            <a:blip r:embed="rId6"/>
            <a:srcRect t="26623" r="83235" b="49807"/>
            <a:stretch/>
          </p:blipFill>
          <p:spPr>
            <a:xfrm>
              <a:off x="5436370" y="1062910"/>
              <a:ext cx="1579397" cy="903551"/>
            </a:xfrm>
            <a:prstGeom prst="rect">
              <a:avLst/>
            </a:prstGeom>
          </p:spPr>
        </p:pic>
        <p:sp>
          <p:nvSpPr>
            <p:cNvPr id="43" name="Abgerundetes Rechteck 42"/>
            <p:cNvSpPr/>
            <p:nvPr/>
          </p:nvSpPr>
          <p:spPr>
            <a:xfrm>
              <a:off x="5675409" y="1787789"/>
              <a:ext cx="1101318" cy="158714"/>
            </a:xfrm>
            <a:prstGeom prst="round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smtClean="0">
                  <a:solidFill>
                    <a:schemeClr val="tx1"/>
                  </a:solidFill>
                </a:rPr>
                <a:t>Andrew Burns (HC)</a:t>
              </a:r>
              <a:endParaRPr lang="en-US" sz="700" dirty="0" smtClean="0">
                <a:solidFill>
                  <a:schemeClr val="tx1"/>
                </a:solidFill>
              </a:endParaRPr>
            </a:p>
          </p:txBody>
        </p:sp>
      </p:grpSp>
      <p:grpSp>
        <p:nvGrpSpPr>
          <p:cNvPr id="59" name="Gruppieren 58"/>
          <p:cNvGrpSpPr/>
          <p:nvPr/>
        </p:nvGrpSpPr>
        <p:grpSpPr>
          <a:xfrm>
            <a:off x="6238887" y="1090396"/>
            <a:ext cx="1574975" cy="877098"/>
            <a:chOff x="5441129" y="2023982"/>
            <a:chExt cx="1574975" cy="877098"/>
          </a:xfrm>
        </p:grpSpPr>
        <p:pic>
          <p:nvPicPr>
            <p:cNvPr id="22" name="Grafik 21"/>
            <p:cNvPicPr>
              <a:picLocks noChangeAspect="1"/>
            </p:cNvPicPr>
            <p:nvPr/>
          </p:nvPicPr>
          <p:blipFill rotWithShape="1">
            <a:blip r:embed="rId6"/>
            <a:srcRect l="67670" t="3174" r="15313" b="73586"/>
            <a:stretch/>
          </p:blipFill>
          <p:spPr>
            <a:xfrm>
              <a:off x="5441129" y="2023982"/>
              <a:ext cx="1574975" cy="875221"/>
            </a:xfrm>
            <a:prstGeom prst="rect">
              <a:avLst/>
            </a:prstGeom>
          </p:spPr>
        </p:pic>
        <p:sp>
          <p:nvSpPr>
            <p:cNvPr id="47" name="Abgerundetes Rechteck 46"/>
            <p:cNvSpPr/>
            <p:nvPr/>
          </p:nvSpPr>
          <p:spPr>
            <a:xfrm>
              <a:off x="6565493" y="2726768"/>
              <a:ext cx="448637" cy="17431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smtClean="0">
                  <a:solidFill>
                    <a:schemeClr val="tx1"/>
                  </a:solidFill>
                </a:rPr>
                <a:t>(AL)</a:t>
              </a:r>
              <a:endParaRPr lang="en-US" sz="600" dirty="0" smtClean="0">
                <a:solidFill>
                  <a:schemeClr val="tx1"/>
                </a:solidFill>
              </a:endParaRPr>
            </a:p>
          </p:txBody>
        </p:sp>
      </p:grpSp>
      <p:graphicFrame>
        <p:nvGraphicFramePr>
          <p:cNvPr id="58" name="Tabelle 57"/>
          <p:cNvGraphicFramePr>
            <a:graphicFrameLocks noGrp="1"/>
          </p:cNvGraphicFramePr>
          <p:nvPr>
            <p:extLst>
              <p:ext uri="{D42A27DB-BD31-4B8C-83A1-F6EECF244321}">
                <p14:modId xmlns:p14="http://schemas.microsoft.com/office/powerpoint/2010/main" val="3430148479"/>
              </p:ext>
            </p:extLst>
          </p:nvPr>
        </p:nvGraphicFramePr>
        <p:xfrm>
          <a:off x="466724" y="3889770"/>
          <a:ext cx="6520585" cy="1463040"/>
        </p:xfrm>
        <a:graphic>
          <a:graphicData uri="http://schemas.openxmlformats.org/drawingml/2006/table">
            <a:tbl>
              <a:tblPr firstRow="1" bandRow="1">
                <a:tableStyleId>{C4B1156A-380E-4F78-BDF5-A606A8083BF9}</a:tableStyleId>
              </a:tblPr>
              <a:tblGrid>
                <a:gridCol w="2669021"/>
                <a:gridCol w="3851564"/>
              </a:tblGrid>
              <a:tr h="216000">
                <a:tc>
                  <a:txBody>
                    <a:bodyPr/>
                    <a:lstStyle/>
                    <a:p>
                      <a:r>
                        <a:rPr lang="en-US" sz="1000" b="0" noProof="0" dirty="0" smtClean="0"/>
                        <a:t>USTUTT</a:t>
                      </a:r>
                      <a:endParaRPr lang="en-US" sz="1050" b="0" noProof="0" dirty="0"/>
                    </a:p>
                  </a:txBody>
                  <a:tcPr/>
                </a:tc>
                <a:tc>
                  <a:txBody>
                    <a:bodyPr/>
                    <a:lstStyle/>
                    <a:p>
                      <a:r>
                        <a:rPr lang="en-US" sz="1000" b="0" noProof="0" dirty="0" smtClean="0"/>
                        <a:t>Demonstration tests of the 1</a:t>
                      </a:r>
                      <a:r>
                        <a:rPr lang="en-US" sz="1000" b="0" baseline="30000" noProof="0" dirty="0" smtClean="0"/>
                        <a:t>st</a:t>
                      </a:r>
                      <a:r>
                        <a:rPr lang="en-US" sz="1000" b="0" noProof="0" dirty="0" smtClean="0"/>
                        <a:t> and 2</a:t>
                      </a:r>
                      <a:r>
                        <a:rPr lang="en-US" sz="1000" b="0" baseline="30000" noProof="0" dirty="0" smtClean="0"/>
                        <a:t>nd</a:t>
                      </a:r>
                      <a:r>
                        <a:rPr lang="en-US" sz="1000" b="0" noProof="0" dirty="0" smtClean="0"/>
                        <a:t> generation oxyfuel burner</a:t>
                      </a:r>
                      <a:endParaRPr lang="en-US" sz="1050" b="0" noProof="0" dirty="0"/>
                    </a:p>
                  </a:txBody>
                  <a:tcPr/>
                </a:tc>
              </a:tr>
              <a:tr h="216000">
                <a:tc>
                  <a:txBody>
                    <a:bodyPr/>
                    <a:lstStyle/>
                    <a:p>
                      <a:r>
                        <a:rPr lang="en-US" sz="1000" noProof="0" dirty="0" smtClean="0"/>
                        <a:t>TKIS</a:t>
                      </a:r>
                      <a:endParaRPr lang="en-US" sz="1050" noProof="0" dirty="0"/>
                    </a:p>
                  </a:txBody>
                  <a:tcPr/>
                </a:tc>
                <a:tc>
                  <a:txBody>
                    <a:bodyPr/>
                    <a:lstStyle/>
                    <a:p>
                      <a:r>
                        <a:rPr lang="en-US" sz="1000" noProof="0" dirty="0" smtClean="0"/>
                        <a:t>Support in burner optimization</a:t>
                      </a:r>
                      <a:endParaRPr lang="en-US" sz="1050" noProof="0" dirty="0"/>
                    </a:p>
                  </a:txBody>
                  <a:tcPr/>
                </a:tc>
              </a:tr>
              <a:tr h="216000">
                <a:tc>
                  <a:txBody>
                    <a:bodyPr/>
                    <a:lstStyle/>
                    <a:p>
                      <a:r>
                        <a:rPr lang="en-US" sz="1000" noProof="0" dirty="0" smtClean="0"/>
                        <a:t>TITAN, </a:t>
                      </a:r>
                      <a:r>
                        <a:rPr lang="en-US" sz="1000" noProof="0" dirty="0" err="1" smtClean="0"/>
                        <a:t>HeidelbergCement</a:t>
                      </a:r>
                      <a:r>
                        <a:rPr lang="en-US" sz="1000" baseline="0" noProof="0" dirty="0" smtClean="0"/>
                        <a:t> &amp;</a:t>
                      </a:r>
                      <a:r>
                        <a:rPr lang="en-US" sz="1000" noProof="0" dirty="0" smtClean="0"/>
                        <a:t> </a:t>
                      </a:r>
                      <a:r>
                        <a:rPr lang="en-US" sz="1000" noProof="0" dirty="0" err="1" smtClean="0"/>
                        <a:t>LafargeHolcim</a:t>
                      </a:r>
                      <a:endParaRPr lang="en-US" sz="1050" noProof="0" dirty="0"/>
                    </a:p>
                  </a:txBody>
                  <a:tcPr/>
                </a:tc>
                <a:tc>
                  <a:txBody>
                    <a:bodyPr/>
                    <a:lstStyle/>
                    <a:p>
                      <a:r>
                        <a:rPr lang="en-US" sz="1000" noProof="0" dirty="0" smtClean="0"/>
                        <a:t>Deliver fuels of interest and provide know-how</a:t>
                      </a:r>
                      <a:endParaRPr lang="en-US" sz="1050" noProof="0" dirty="0"/>
                    </a:p>
                  </a:txBody>
                  <a:tcPr/>
                </a:tc>
              </a:tr>
              <a:tr h="216000">
                <a:tc>
                  <a:txBody>
                    <a:bodyPr/>
                    <a:lstStyle/>
                    <a:p>
                      <a:r>
                        <a:rPr lang="en-US" sz="1000" noProof="0" dirty="0" smtClean="0"/>
                        <a:t>CERTH</a:t>
                      </a:r>
                      <a:endParaRPr lang="en-US" sz="1050" noProof="0" dirty="0"/>
                    </a:p>
                  </a:txBody>
                  <a:tcPr/>
                </a:tc>
                <a:tc>
                  <a:txBody>
                    <a:bodyPr/>
                    <a:lstStyle/>
                    <a:p>
                      <a:r>
                        <a:rPr lang="en-US" sz="1000" noProof="0" dirty="0" smtClean="0"/>
                        <a:t>1</a:t>
                      </a:r>
                      <a:r>
                        <a:rPr lang="en-US" sz="1000" baseline="30000" noProof="0" dirty="0" smtClean="0"/>
                        <a:t>st</a:t>
                      </a:r>
                      <a:r>
                        <a:rPr lang="en-US" sz="1000" noProof="0" dirty="0" smtClean="0"/>
                        <a:t> generation CFD simulations</a:t>
                      </a:r>
                      <a:endParaRPr lang="en-US" sz="1050" noProof="0" dirty="0"/>
                    </a:p>
                  </a:txBody>
                  <a:tcPr/>
                </a:tc>
              </a:tr>
              <a:tr h="216000">
                <a:tc>
                  <a:txBody>
                    <a:bodyPr/>
                    <a:lstStyle/>
                    <a:p>
                      <a:r>
                        <a:rPr lang="en-US" sz="1000" noProof="0" dirty="0" smtClean="0"/>
                        <a:t>SINTEF</a:t>
                      </a:r>
                      <a:endParaRPr lang="en-US" sz="1050" noProof="0" dirty="0"/>
                    </a:p>
                  </a:txBody>
                  <a:tcPr/>
                </a:tc>
                <a:tc>
                  <a:txBody>
                    <a:bodyPr/>
                    <a:lstStyle/>
                    <a:p>
                      <a:r>
                        <a:rPr lang="en-US" sz="1000" noProof="0" dirty="0" smtClean="0"/>
                        <a:t>2</a:t>
                      </a:r>
                      <a:r>
                        <a:rPr lang="en-US" sz="1000" baseline="30000" noProof="0" dirty="0" smtClean="0"/>
                        <a:t>nd</a:t>
                      </a:r>
                      <a:r>
                        <a:rPr lang="en-US" sz="1000" noProof="0" dirty="0" smtClean="0"/>
                        <a:t> generation CFD simulations</a:t>
                      </a:r>
                      <a:endParaRPr lang="en-US" sz="1050" noProof="0" dirty="0"/>
                    </a:p>
                  </a:txBody>
                  <a:tcPr/>
                </a:tc>
              </a:tr>
              <a:tr h="216000">
                <a:tc>
                  <a:txBody>
                    <a:bodyPr/>
                    <a:lstStyle/>
                    <a:p>
                      <a:r>
                        <a:rPr lang="en-US" sz="1000" noProof="0" dirty="0" smtClean="0"/>
                        <a:t>AL</a:t>
                      </a:r>
                      <a:endParaRPr lang="en-US" sz="1050" noProof="0" dirty="0"/>
                    </a:p>
                  </a:txBody>
                  <a:tcPr/>
                </a:tc>
                <a:tc>
                  <a:txBody>
                    <a:bodyPr/>
                    <a:lstStyle/>
                    <a:p>
                      <a:r>
                        <a:rPr lang="en-US" sz="1000" noProof="0" dirty="0" smtClean="0"/>
                        <a:t>Support in design of 2</a:t>
                      </a:r>
                      <a:r>
                        <a:rPr lang="en-US" sz="1000" baseline="30000" noProof="0" dirty="0" smtClean="0"/>
                        <a:t>nd</a:t>
                      </a:r>
                      <a:r>
                        <a:rPr lang="en-US" sz="1000" noProof="0" dirty="0" smtClean="0"/>
                        <a:t> generation burner</a:t>
                      </a:r>
                      <a:endParaRPr lang="en-US" sz="1050" noProof="0" dirty="0"/>
                    </a:p>
                  </a:txBody>
                  <a:tcPr/>
                </a:tc>
              </a:tr>
            </a:tbl>
          </a:graphicData>
        </a:graphic>
      </p:graphicFrame>
    </p:spTree>
    <p:extLst>
      <p:ext uri="{BB962C8B-B14F-4D97-AF65-F5344CB8AC3E}">
        <p14:creationId xmlns:p14="http://schemas.microsoft.com/office/powerpoint/2010/main" val="124168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Highlights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4" name="Inhaltsplatzhalter 3"/>
          <p:cNvSpPr>
            <a:spLocks noGrp="1"/>
          </p:cNvSpPr>
          <p:nvPr>
            <p:ph idx="1"/>
          </p:nvPr>
        </p:nvSpPr>
        <p:spPr/>
        <p:txBody>
          <a:bodyPr/>
          <a:lstStyle/>
          <a:p>
            <a:pPr lvl="0"/>
            <a:r>
              <a:rPr lang="en-US" dirty="0"/>
              <a:t>Pilot-scale experiments in the 500 kW facility at USTUTT with 100 % SRF and different combustion gas </a:t>
            </a:r>
            <a:r>
              <a:rPr lang="en-US" dirty="0" smtClean="0"/>
              <a:t>compositions </a:t>
            </a:r>
            <a:endParaRPr lang="en-US" sz="1800" dirty="0"/>
          </a:p>
          <a:p>
            <a:pPr lvl="0"/>
            <a:r>
              <a:rPr lang="en-US" dirty="0"/>
              <a:t>CERTH has developed the geometric model and numerical mesh for the 1</a:t>
            </a:r>
            <a:r>
              <a:rPr lang="en-US" baseline="30000" dirty="0"/>
              <a:t>st</a:t>
            </a:r>
            <a:r>
              <a:rPr lang="en-US" dirty="0"/>
              <a:t> generation scenario</a:t>
            </a:r>
          </a:p>
          <a:p>
            <a:pPr lvl="0"/>
            <a:r>
              <a:rPr lang="en-US" dirty="0"/>
              <a:t>SINTEF has:</a:t>
            </a:r>
          </a:p>
          <a:p>
            <a:pPr lvl="1"/>
            <a:r>
              <a:rPr lang="en-US" dirty="0"/>
              <a:t>CFD model set up (grid, oxy adapted kinetic and radiation, turbulence models, etc.) of the USTUTT pilot facility ready (except 2</a:t>
            </a:r>
            <a:r>
              <a:rPr lang="en-US" baseline="30000" dirty="0"/>
              <a:t>nd</a:t>
            </a:r>
            <a:r>
              <a:rPr lang="en-US" dirty="0"/>
              <a:t> generation burner which design is not finalized yet).</a:t>
            </a:r>
          </a:p>
          <a:p>
            <a:pPr lvl="1"/>
            <a:r>
              <a:rPr lang="en-US" dirty="0"/>
              <a:t>A model for the clinker chemistry, heat and mass transfer inside the CFD model of the full scale cement rotary kiln has been developed and tested.</a:t>
            </a:r>
          </a:p>
          <a:p>
            <a:endParaRPr lang="en-US" dirty="0"/>
          </a:p>
        </p:txBody>
      </p:sp>
      <p:sp>
        <p:nvSpPr>
          <p:cNvPr id="5" name="Textplatzhalt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47024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Highlights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5" name="Textplatzhalter 4"/>
          <p:cNvSpPr>
            <a:spLocks noGrp="1"/>
          </p:cNvSpPr>
          <p:nvPr>
            <p:ph type="body" sz="quarter" idx="13"/>
          </p:nvPr>
        </p:nvSpPr>
        <p:spPr/>
        <p:txBody>
          <a:bodyPr/>
          <a:lstStyle/>
          <a:p>
            <a:r>
              <a:rPr lang="de-DE" dirty="0" smtClean="0"/>
              <a:t>Task 2.1</a:t>
            </a:r>
            <a:endParaRPr lang="en-US" dirty="0"/>
          </a:p>
        </p:txBody>
      </p:sp>
      <p:graphicFrame>
        <p:nvGraphicFramePr>
          <p:cNvPr id="6" name="Inhaltsplatzhalter 13"/>
          <p:cNvGraphicFramePr>
            <a:graphicFrameLocks/>
          </p:cNvGraphicFramePr>
          <p:nvPr>
            <p:extLst>
              <p:ext uri="{D42A27DB-BD31-4B8C-83A1-F6EECF244321}">
                <p14:modId xmlns:p14="http://schemas.microsoft.com/office/powerpoint/2010/main" val="221600855"/>
              </p:ext>
            </p:extLst>
          </p:nvPr>
        </p:nvGraphicFramePr>
        <p:xfrm>
          <a:off x="466724" y="1097125"/>
          <a:ext cx="3820870" cy="4175125"/>
        </p:xfrm>
        <a:graphic>
          <a:graphicData uri="http://schemas.openxmlformats.org/drawingml/2006/table">
            <a:tbl>
              <a:tblPr firstRow="1" firstCol="1" bandRow="1"/>
              <a:tblGrid>
                <a:gridCol w="834603"/>
                <a:gridCol w="405704"/>
                <a:gridCol w="637655"/>
                <a:gridCol w="635968"/>
                <a:gridCol w="659585"/>
                <a:gridCol w="647355"/>
              </a:tblGrid>
              <a:tr h="167005">
                <a:tc>
                  <a:txBody>
                    <a:bodyPr/>
                    <a:lstStyle/>
                    <a:p>
                      <a:pPr algn="just">
                        <a:lnSpc>
                          <a:spcPct val="150000"/>
                        </a:lnSpc>
                        <a:spcAft>
                          <a:spcPts val="0"/>
                        </a:spcAft>
                      </a:pPr>
                      <a:r>
                        <a:rPr lang="en-GB" sz="700" dirty="0">
                          <a:effectLst/>
                          <a:latin typeface="Arial" panose="020B0604020202020204" pitchFamily="34" charset="0"/>
                          <a:ea typeface="Arial" panose="020B0604020202020204" pitchFamily="34" charset="0"/>
                          <a:cs typeface="Arial" panose="020B0604020202020204" pitchFamily="34" charset="0"/>
                        </a:rPr>
                        <a:t> </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Unit</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Coal-Air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SRF-Air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SRF-OXY31</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SRF-AIR28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167005">
                <a:tc gridSpan="6">
                  <a:txBody>
                    <a:bodyPr/>
                    <a:lstStyle/>
                    <a:p>
                      <a:pPr algn="l">
                        <a:lnSpc>
                          <a:spcPct val="150000"/>
                        </a:lnSpc>
                        <a:spcAft>
                          <a:spcPts val="0"/>
                        </a:spcAft>
                      </a:pPr>
                      <a:r>
                        <a:rPr lang="en-GB" sz="700" b="1">
                          <a:effectLst/>
                          <a:latin typeface="Arial" panose="020B0604020202020204" pitchFamily="34" charset="0"/>
                          <a:ea typeface="Arial" panose="020B0604020202020204" pitchFamily="34" charset="0"/>
                          <a:cs typeface="Arial" panose="020B0604020202020204" pitchFamily="34" charset="0"/>
                        </a:rPr>
                        <a:t>Fuel</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005">
                <a:tc>
                  <a:txBody>
                    <a:bodyPr/>
                    <a:lstStyle/>
                    <a:p>
                      <a:pPr algn="just">
                        <a:lnSpc>
                          <a:spcPct val="150000"/>
                        </a:lnSpc>
                        <a:spcAft>
                          <a:spcPts val="0"/>
                        </a:spcAft>
                      </a:pPr>
                      <a:r>
                        <a:rPr lang="en-GB" sz="700" dirty="0">
                          <a:effectLst/>
                          <a:latin typeface="Arial" panose="020B0604020202020204" pitchFamily="34" charset="0"/>
                          <a:ea typeface="Arial" panose="020B0604020202020204" pitchFamily="34" charset="0"/>
                          <a:cs typeface="Arial" panose="020B0604020202020204" pitchFamily="34" charset="0"/>
                        </a:rPr>
                        <a:t>Thermal input</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kW</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304</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331</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328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324</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a:txBody>
                    <a:bodyPr/>
                    <a:lstStyle/>
                    <a:p>
                      <a:pPr algn="just">
                        <a:lnSpc>
                          <a:spcPct val="150000"/>
                        </a:lnSpc>
                        <a:spcAft>
                          <a:spcPts val="0"/>
                        </a:spcAft>
                      </a:pPr>
                      <a:r>
                        <a:rPr lang="en-GB" sz="700" dirty="0">
                          <a:effectLst/>
                          <a:latin typeface="Arial" panose="020B0604020202020204" pitchFamily="34" charset="0"/>
                          <a:ea typeface="Arial" panose="020B0604020202020204" pitchFamily="34" charset="0"/>
                          <a:cs typeface="Arial" panose="020B0604020202020204" pitchFamily="34" charset="0"/>
                        </a:rPr>
                        <a:t>Mass flow rate</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dirty="0">
                          <a:effectLst/>
                          <a:latin typeface="Arial" panose="020B0604020202020204" pitchFamily="34" charset="0"/>
                          <a:ea typeface="Arial" panose="020B0604020202020204" pitchFamily="34" charset="0"/>
                          <a:cs typeface="Arial" panose="020B0604020202020204" pitchFamily="34" charset="0"/>
                        </a:rPr>
                        <a:t>kg/h</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42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48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47.6</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47</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gridSpan="6">
                  <a:txBody>
                    <a:bodyPr/>
                    <a:lstStyle/>
                    <a:p>
                      <a:pPr algn="l">
                        <a:lnSpc>
                          <a:spcPct val="150000"/>
                        </a:lnSpc>
                        <a:spcAft>
                          <a:spcPts val="0"/>
                        </a:spcAft>
                      </a:pPr>
                      <a:r>
                        <a:rPr lang="en-GB" sz="700" b="1">
                          <a:effectLst/>
                          <a:latin typeface="Arial" panose="020B0604020202020204" pitchFamily="34" charset="0"/>
                          <a:ea typeface="Arial" panose="020B0604020202020204" pitchFamily="34" charset="0"/>
                          <a:cs typeface="Arial" panose="020B0604020202020204" pitchFamily="34" charset="0"/>
                        </a:rPr>
                        <a:t>Primary Gas</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4010">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Volume flow rate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Nm³/h</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46</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43.5</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51</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solidFill>
                            <a:schemeClr val="tx2"/>
                          </a:solidFill>
                          <a:effectLst/>
                          <a:latin typeface="Arial" panose="020B0604020202020204" pitchFamily="34" charset="0"/>
                          <a:ea typeface="Arial" panose="020B0604020202020204" pitchFamily="34" charset="0"/>
                          <a:cs typeface="Arial" panose="020B0604020202020204" pitchFamily="34" charset="0"/>
                        </a:rPr>
                        <a:t>25 Nm³Air/h</a:t>
                      </a:r>
                      <a:endParaRPr lang="en-US" sz="70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n-GB" sz="700">
                          <a:solidFill>
                            <a:schemeClr val="tx2"/>
                          </a:solidFill>
                          <a:effectLst/>
                          <a:latin typeface="Arial" panose="020B0604020202020204" pitchFamily="34" charset="0"/>
                          <a:ea typeface="Arial" panose="020B0604020202020204" pitchFamily="34" charset="0"/>
                          <a:cs typeface="Arial" panose="020B0604020202020204" pitchFamily="34" charset="0"/>
                        </a:rPr>
                        <a:t>24 Nm³O</a:t>
                      </a:r>
                      <a:r>
                        <a:rPr lang="en-GB" sz="700" baseline="-25000">
                          <a:solidFill>
                            <a:schemeClr val="tx2"/>
                          </a:solidFill>
                          <a:effectLst/>
                          <a:latin typeface="Arial" panose="020B0604020202020204" pitchFamily="34" charset="0"/>
                          <a:ea typeface="Arial" panose="020B0604020202020204" pitchFamily="34" charset="0"/>
                          <a:cs typeface="Arial" panose="020B0604020202020204" pitchFamily="34" charset="0"/>
                        </a:rPr>
                        <a:t>2</a:t>
                      </a:r>
                      <a:r>
                        <a:rPr lang="en-GB" sz="700">
                          <a:solidFill>
                            <a:schemeClr val="tx2"/>
                          </a:solidFill>
                          <a:effectLst/>
                          <a:latin typeface="Arial" panose="020B0604020202020204" pitchFamily="34" charset="0"/>
                          <a:ea typeface="Arial" panose="020B0604020202020204" pitchFamily="34" charset="0"/>
                          <a:cs typeface="Arial" panose="020B0604020202020204" pitchFamily="34" charset="0"/>
                        </a:rPr>
                        <a:t>/h</a:t>
                      </a:r>
                      <a:endParaRPr lang="en-US" sz="70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Temperature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dirty="0">
                          <a:effectLst/>
                          <a:latin typeface="Arial" panose="020B0604020202020204" pitchFamily="34" charset="0"/>
                          <a:ea typeface="Arial" panose="020B0604020202020204" pitchFamily="34" charset="0"/>
                          <a:cs typeface="Arial" panose="020B0604020202020204" pitchFamily="34" charset="0"/>
                        </a:rPr>
                        <a:t>°C</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solidFill>
                            <a:schemeClr val="tx2"/>
                          </a:solidFill>
                          <a:effectLst/>
                          <a:latin typeface="Arial" panose="020B0604020202020204" pitchFamily="34" charset="0"/>
                          <a:ea typeface="Arial" panose="020B0604020202020204" pitchFamily="34" charset="0"/>
                          <a:cs typeface="Arial" panose="020B0604020202020204" pitchFamily="34" charset="0"/>
                        </a:rPr>
                        <a:t>28</a:t>
                      </a:r>
                      <a:endParaRPr lang="en-US" sz="70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solidFill>
                            <a:schemeClr val="tx2"/>
                          </a:solidFill>
                          <a:effectLst/>
                          <a:latin typeface="Arial" panose="020B0604020202020204" pitchFamily="34" charset="0"/>
                          <a:ea typeface="Arial" panose="020B0604020202020204" pitchFamily="34" charset="0"/>
                          <a:cs typeface="Arial" panose="020B0604020202020204" pitchFamily="34" charset="0"/>
                        </a:rPr>
                        <a:t>28</a:t>
                      </a:r>
                      <a:endParaRPr lang="en-US" sz="70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28</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28</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010">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Composition</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70.6 %O</a:t>
                      </a:r>
                      <a:r>
                        <a:rPr lang="en-GB" sz="700" baseline="-25000">
                          <a:effectLst/>
                          <a:latin typeface="Arial" panose="020B0604020202020204" pitchFamily="34" charset="0"/>
                          <a:ea typeface="Arial" panose="020B0604020202020204" pitchFamily="34" charset="0"/>
                          <a:cs typeface="Arial" panose="020B0604020202020204" pitchFamily="34" charset="0"/>
                        </a:rPr>
                        <a:t>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29.4 %CO</a:t>
                      </a:r>
                      <a:r>
                        <a:rPr lang="en-GB" sz="700" baseline="-25000">
                          <a:effectLst/>
                          <a:latin typeface="Arial" panose="020B0604020202020204" pitchFamily="34" charset="0"/>
                          <a:ea typeface="Arial" panose="020B0604020202020204" pitchFamily="34" charset="0"/>
                          <a:cs typeface="Arial" panose="020B0604020202020204" pitchFamily="34" charset="0"/>
                        </a:rPr>
                        <a:t>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60 %O</a:t>
                      </a:r>
                      <a:r>
                        <a:rPr lang="en-GB" sz="700" baseline="-25000">
                          <a:effectLst/>
                          <a:latin typeface="Arial" panose="020B0604020202020204" pitchFamily="34" charset="0"/>
                          <a:ea typeface="Arial" panose="020B0604020202020204" pitchFamily="34" charset="0"/>
                          <a:cs typeface="Arial" panose="020B0604020202020204" pitchFamily="34" charset="0"/>
                        </a:rPr>
                        <a:t>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gridSpan="6">
                  <a:txBody>
                    <a:bodyPr/>
                    <a:lstStyle/>
                    <a:p>
                      <a:pPr algn="l">
                        <a:lnSpc>
                          <a:spcPct val="150000"/>
                        </a:lnSpc>
                        <a:spcAft>
                          <a:spcPts val="0"/>
                        </a:spcAft>
                      </a:pPr>
                      <a:r>
                        <a:rPr lang="en-GB" sz="700" b="1">
                          <a:effectLst/>
                          <a:latin typeface="Arial" panose="020B0604020202020204" pitchFamily="34" charset="0"/>
                          <a:ea typeface="Arial" panose="020B0604020202020204" pitchFamily="34" charset="0"/>
                          <a:cs typeface="Arial" panose="020B0604020202020204" pitchFamily="34" charset="0"/>
                        </a:rPr>
                        <a:t>Secondary Gas</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Volume flow rate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Nm³/h</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270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257</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167</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175</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Temperature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600</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600</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600</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2"/>
                          </a:solidFill>
                          <a:effectLst/>
                          <a:latin typeface="Arial" panose="020B0604020202020204" pitchFamily="34" charset="0"/>
                          <a:ea typeface="Arial" panose="020B0604020202020204" pitchFamily="34" charset="0"/>
                          <a:cs typeface="Arial" panose="020B0604020202020204" pitchFamily="34" charset="0"/>
                        </a:rPr>
                        <a:t>600</a:t>
                      </a:r>
                      <a:endParaRPr lang="en-US" sz="7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010">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Composition</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22.2 %O</a:t>
                      </a:r>
                      <a:r>
                        <a:rPr lang="en-GB" sz="700" baseline="-25000">
                          <a:effectLst/>
                          <a:latin typeface="Arial" panose="020B0604020202020204" pitchFamily="34" charset="0"/>
                          <a:ea typeface="Arial" panose="020B0604020202020204" pitchFamily="34" charset="0"/>
                          <a:cs typeface="Arial" panose="020B0604020202020204" pitchFamily="34" charset="0"/>
                        </a:rPr>
                        <a:t>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77.8 %CO</a:t>
                      </a:r>
                      <a:r>
                        <a:rPr lang="en-GB" sz="700" baseline="-25000">
                          <a:effectLst/>
                          <a:latin typeface="Arial" panose="020B0604020202020204" pitchFamily="34" charset="0"/>
                          <a:ea typeface="Arial" panose="020B0604020202020204" pitchFamily="34" charset="0"/>
                          <a:cs typeface="Arial" panose="020B0604020202020204" pitchFamily="34" charset="0"/>
                        </a:rPr>
                        <a:t>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gridSpan="6">
                  <a:txBody>
                    <a:bodyPr/>
                    <a:lstStyle/>
                    <a:p>
                      <a:pPr algn="l">
                        <a:lnSpc>
                          <a:spcPct val="150000"/>
                        </a:lnSpc>
                        <a:spcAft>
                          <a:spcPts val="0"/>
                        </a:spcAft>
                      </a:pPr>
                      <a:r>
                        <a:rPr lang="en-GB" sz="700" b="1">
                          <a:effectLst/>
                          <a:latin typeface="Arial" panose="020B0604020202020204" pitchFamily="34" charset="0"/>
                          <a:ea typeface="Arial" panose="020B0604020202020204" pitchFamily="34" charset="0"/>
                          <a:cs typeface="Arial" panose="020B0604020202020204" pitchFamily="34" charset="0"/>
                        </a:rPr>
                        <a:t>Carrier Gas</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Volume flow rate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Nm³/h</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28.4</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30.5</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Temperature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28</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Composition</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CO</a:t>
                      </a:r>
                      <a:r>
                        <a:rPr lang="en-GB" sz="700" baseline="-25000">
                          <a:effectLst/>
                          <a:latin typeface="Arial" panose="020B0604020202020204" pitchFamily="34" charset="0"/>
                          <a:ea typeface="Arial" panose="020B0604020202020204" pitchFamily="34" charset="0"/>
                          <a:cs typeface="Arial" panose="020B0604020202020204" pitchFamily="34" charset="0"/>
                        </a:rPr>
                        <a:t>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gridSpan="6">
                  <a:txBody>
                    <a:bodyPr/>
                    <a:lstStyle/>
                    <a:p>
                      <a:pPr algn="l">
                        <a:lnSpc>
                          <a:spcPct val="150000"/>
                        </a:lnSpc>
                        <a:spcAft>
                          <a:spcPts val="0"/>
                        </a:spcAft>
                      </a:pPr>
                      <a:r>
                        <a:rPr lang="en-GB" sz="700" b="1">
                          <a:effectLst/>
                          <a:latin typeface="Arial" panose="020B0604020202020204" pitchFamily="34" charset="0"/>
                          <a:ea typeface="Arial" panose="020B0604020202020204" pitchFamily="34" charset="0"/>
                          <a:cs typeface="Arial" panose="020B0604020202020204" pitchFamily="34" charset="0"/>
                        </a:rPr>
                        <a:t>Flame detector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Volume flow rate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Nm³/h</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Temperature</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30</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Composition</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Vol.-%</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Air</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005">
                <a:tc gridSpan="6">
                  <a:txBody>
                    <a:bodyPr/>
                    <a:lstStyle/>
                    <a:p>
                      <a:pPr algn="l">
                        <a:lnSpc>
                          <a:spcPct val="150000"/>
                        </a:lnSpc>
                        <a:spcAft>
                          <a:spcPts val="0"/>
                        </a:spcAft>
                      </a:pPr>
                      <a:r>
                        <a:rPr lang="en-GB" sz="700" b="1">
                          <a:effectLst/>
                          <a:latin typeface="Arial" panose="020B0604020202020204" pitchFamily="34" charset="0"/>
                          <a:ea typeface="Arial" panose="020B0604020202020204" pitchFamily="34" charset="0"/>
                          <a:cs typeface="Arial" panose="020B0604020202020204" pitchFamily="34" charset="0"/>
                        </a:rPr>
                        <a:t>Air-fuel equivalence ratio</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005">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λ</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1.2</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1.15</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a:effectLst/>
                          <a:latin typeface="Arial" panose="020B0604020202020204" pitchFamily="34" charset="0"/>
                          <a:ea typeface="Arial" panose="020B0604020202020204" pitchFamily="34" charset="0"/>
                          <a:cs typeface="Arial" panose="020B0604020202020204" pitchFamily="34" charset="0"/>
                        </a:rPr>
                        <a:t>1.15</a:t>
                      </a:r>
                      <a:endParaRPr lang="en-US"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effectLst/>
                          <a:latin typeface="Arial" panose="020B0604020202020204" pitchFamily="34" charset="0"/>
                          <a:ea typeface="Arial" panose="020B0604020202020204" pitchFamily="34" charset="0"/>
                          <a:cs typeface="Arial" panose="020B0604020202020204" pitchFamily="34" charset="0"/>
                        </a:rPr>
                        <a:t>1.15</a:t>
                      </a:r>
                      <a:endParaRPr lang="en-US"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7" name="Gruppieren 6"/>
          <p:cNvGrpSpPr/>
          <p:nvPr/>
        </p:nvGrpSpPr>
        <p:grpSpPr>
          <a:xfrm>
            <a:off x="4406443" y="2321293"/>
            <a:ext cx="4899194" cy="2950957"/>
            <a:chOff x="3131820" y="2170607"/>
            <a:chExt cx="4899194" cy="2950957"/>
          </a:xfrm>
        </p:grpSpPr>
        <p:grpSp>
          <p:nvGrpSpPr>
            <p:cNvPr id="8" name="Gruppieren 7"/>
            <p:cNvGrpSpPr/>
            <p:nvPr/>
          </p:nvGrpSpPr>
          <p:grpSpPr>
            <a:xfrm>
              <a:off x="3283527" y="2170607"/>
              <a:ext cx="4747487" cy="2950957"/>
              <a:chOff x="3283527" y="2170607"/>
              <a:chExt cx="4747487" cy="2950957"/>
            </a:xfrm>
          </p:grpSpPr>
          <p:pic>
            <p:nvPicPr>
              <p:cNvPr id="11" name="Grafik 10"/>
              <p:cNvPicPr>
                <a:picLocks noChangeAspect="1"/>
              </p:cNvPicPr>
              <p:nvPr/>
            </p:nvPicPr>
            <p:blipFill rotWithShape="1">
              <a:blip r:embed="rId2"/>
              <a:srcRect r="16833"/>
              <a:stretch/>
            </p:blipFill>
            <p:spPr>
              <a:xfrm>
                <a:off x="3533726" y="2170607"/>
                <a:ext cx="4275620" cy="2950957"/>
              </a:xfrm>
              <a:prstGeom prst="rect">
                <a:avLst/>
              </a:prstGeom>
            </p:spPr>
          </p:pic>
          <p:sp>
            <p:nvSpPr>
              <p:cNvPr id="12" name="Textfeld 11"/>
              <p:cNvSpPr txBox="1"/>
              <p:nvPr/>
            </p:nvSpPr>
            <p:spPr>
              <a:xfrm>
                <a:off x="3283527" y="2872509"/>
                <a:ext cx="627925" cy="272473"/>
              </a:xfrm>
              <a:prstGeom prst="rect">
                <a:avLst/>
              </a:prstGeom>
              <a:solidFill>
                <a:schemeClr val="bg1"/>
              </a:solidFill>
            </p:spPr>
            <p:txBody>
              <a:bodyPr wrap="none" lIns="0" tIns="0" rIns="0" bIns="0" rtlCol="0">
                <a:noAutofit/>
              </a:bodyPr>
              <a:lstStyle/>
              <a:p>
                <a:pPr algn="ctr">
                  <a:buClr>
                    <a:schemeClr val="accent1"/>
                  </a:buClr>
                </a:pPr>
                <a:r>
                  <a:rPr lang="en-US" sz="800" dirty="0" smtClean="0">
                    <a:solidFill>
                      <a:schemeClr val="bg1">
                        <a:lumMod val="50000"/>
                      </a:schemeClr>
                    </a:solidFill>
                  </a:rPr>
                  <a:t>SRF/biofuel</a:t>
                </a:r>
              </a:p>
              <a:p>
                <a:pPr algn="ctr">
                  <a:buClr>
                    <a:schemeClr val="accent1"/>
                  </a:buClr>
                </a:pPr>
                <a:r>
                  <a:rPr lang="en-US" sz="800" dirty="0" smtClean="0">
                    <a:solidFill>
                      <a:schemeClr val="bg1">
                        <a:lumMod val="50000"/>
                      </a:schemeClr>
                    </a:solidFill>
                  </a:rPr>
                  <a:t>feeding</a:t>
                </a:r>
              </a:p>
            </p:txBody>
          </p:sp>
          <p:sp>
            <p:nvSpPr>
              <p:cNvPr id="13" name="Rechteck 12"/>
              <p:cNvSpPr/>
              <p:nvPr/>
            </p:nvSpPr>
            <p:spPr>
              <a:xfrm>
                <a:off x="6876473" y="2493817"/>
                <a:ext cx="1154541" cy="2373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pic>
          <p:nvPicPr>
            <p:cNvPr id="9" name="Grafik 8"/>
            <p:cNvPicPr>
              <a:picLocks noChangeAspect="1"/>
            </p:cNvPicPr>
            <p:nvPr/>
          </p:nvPicPr>
          <p:blipFill rotWithShape="1">
            <a:blip r:embed="rId2"/>
            <a:srcRect l="65279" t="22533" r="18669" b="53131"/>
            <a:stretch/>
          </p:blipFill>
          <p:spPr>
            <a:xfrm>
              <a:off x="3131943" y="3321626"/>
              <a:ext cx="803565" cy="718128"/>
            </a:xfrm>
            <a:prstGeom prst="rect">
              <a:avLst/>
            </a:prstGeom>
          </p:spPr>
        </p:pic>
        <p:pic>
          <p:nvPicPr>
            <p:cNvPr id="10" name="Grafik 9"/>
            <p:cNvPicPr>
              <a:picLocks noChangeAspect="1"/>
            </p:cNvPicPr>
            <p:nvPr/>
          </p:nvPicPr>
          <p:blipFill rotWithShape="1">
            <a:blip r:embed="rId2"/>
            <a:srcRect l="65279" t="66746" r="18669" b="11969"/>
            <a:stretch/>
          </p:blipFill>
          <p:spPr>
            <a:xfrm>
              <a:off x="3131820" y="4039754"/>
              <a:ext cx="803565" cy="628073"/>
            </a:xfrm>
            <a:prstGeom prst="rect">
              <a:avLst/>
            </a:prstGeom>
          </p:spPr>
        </p:pic>
      </p:gr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862" y="1057725"/>
            <a:ext cx="1435128" cy="1076346"/>
          </a:xfrm>
          <a:prstGeom prst="rect">
            <a:avLst/>
          </a:prstGeom>
        </p:spPr>
      </p:pic>
      <p:pic>
        <p:nvPicPr>
          <p:cNvPr id="16" name="Grafi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468511" y="1057725"/>
            <a:ext cx="1435128" cy="1076346"/>
          </a:xfrm>
          <a:prstGeom prst="rect">
            <a:avLst/>
          </a:prstGeom>
        </p:spPr>
      </p:pic>
      <p:sp>
        <p:nvSpPr>
          <p:cNvPr id="17" name="Textfeld 16"/>
          <p:cNvSpPr txBox="1"/>
          <p:nvPr/>
        </p:nvSpPr>
        <p:spPr>
          <a:xfrm>
            <a:off x="4808225" y="2136020"/>
            <a:ext cx="533067" cy="260225"/>
          </a:xfrm>
          <a:prstGeom prst="rect">
            <a:avLst/>
          </a:prstGeom>
          <a:noFill/>
        </p:spPr>
        <p:txBody>
          <a:bodyPr wrap="none" lIns="0" tIns="0" rIns="0" bIns="0" rtlCol="0">
            <a:noAutofit/>
          </a:bodyPr>
          <a:lstStyle/>
          <a:p>
            <a:pPr algn="ctr">
              <a:buClr>
                <a:schemeClr val="accent1"/>
              </a:buClr>
            </a:pPr>
            <a:r>
              <a:rPr lang="de-DE" sz="1200" dirty="0" smtClean="0"/>
              <a:t>SRF &lt;6mm</a:t>
            </a:r>
            <a:endParaRPr lang="en-US" sz="1200" dirty="0" smtClean="0"/>
          </a:p>
        </p:txBody>
      </p:sp>
      <p:sp>
        <p:nvSpPr>
          <p:cNvPr id="18" name="Textfeld 17"/>
          <p:cNvSpPr txBox="1"/>
          <p:nvPr/>
        </p:nvSpPr>
        <p:spPr>
          <a:xfrm>
            <a:off x="6388209" y="2136020"/>
            <a:ext cx="533067" cy="260225"/>
          </a:xfrm>
          <a:prstGeom prst="rect">
            <a:avLst/>
          </a:prstGeom>
          <a:noFill/>
        </p:spPr>
        <p:txBody>
          <a:bodyPr wrap="none" lIns="0" tIns="0" rIns="0" bIns="0" rtlCol="0">
            <a:noAutofit/>
          </a:bodyPr>
          <a:lstStyle/>
          <a:p>
            <a:pPr algn="ctr">
              <a:buClr>
                <a:schemeClr val="accent1"/>
              </a:buClr>
            </a:pPr>
            <a:r>
              <a:rPr lang="de-DE" sz="1200" dirty="0" smtClean="0"/>
              <a:t>SRF 1 mm</a:t>
            </a:r>
            <a:endParaRPr lang="en-US" sz="1200" dirty="0" smtClean="0"/>
          </a:p>
        </p:txBody>
      </p:sp>
    </p:spTree>
    <p:extLst>
      <p:ext uri="{BB962C8B-B14F-4D97-AF65-F5344CB8AC3E}">
        <p14:creationId xmlns:p14="http://schemas.microsoft.com/office/powerpoint/2010/main" val="3378334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Highlights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5" name="Textplatzhalter 4"/>
          <p:cNvSpPr>
            <a:spLocks noGrp="1"/>
          </p:cNvSpPr>
          <p:nvPr>
            <p:ph type="body" sz="quarter" idx="13"/>
          </p:nvPr>
        </p:nvSpPr>
        <p:spPr/>
        <p:txBody>
          <a:bodyPr/>
          <a:lstStyle/>
          <a:p>
            <a:r>
              <a:rPr lang="de-DE" dirty="0" smtClean="0"/>
              <a:t>Task 2.1</a:t>
            </a:r>
            <a:endParaRPr lang="en-US" dirty="0"/>
          </a:p>
        </p:txBody>
      </p:sp>
      <p:pic>
        <p:nvPicPr>
          <p:cNvPr id="6" name="Bildplatzhalter 22"/>
          <p:cNvPicPr>
            <a:picLocks noChangeAspect="1"/>
          </p:cNvPicPr>
          <p:nvPr/>
        </p:nvPicPr>
        <p:blipFill>
          <a:blip r:embed="rId2"/>
          <a:srcRect t="299" b="299"/>
          <a:stretch>
            <a:fillRect/>
          </a:stretch>
        </p:blipFill>
        <p:spPr>
          <a:xfrm>
            <a:off x="466724" y="1058400"/>
            <a:ext cx="3955246" cy="2052000"/>
          </a:xfrm>
          <a:prstGeom prst="rect">
            <a:avLst/>
          </a:prstGeom>
        </p:spPr>
      </p:pic>
      <p:pic>
        <p:nvPicPr>
          <p:cNvPr id="7" name="Bildplatzhalter 24"/>
          <p:cNvPicPr>
            <a:picLocks noChangeAspect="1"/>
          </p:cNvPicPr>
          <p:nvPr/>
        </p:nvPicPr>
        <p:blipFill>
          <a:blip r:embed="rId3"/>
          <a:srcRect t="445" b="445"/>
          <a:stretch>
            <a:fillRect/>
          </a:stretch>
        </p:blipFill>
        <p:spPr>
          <a:xfrm>
            <a:off x="466724" y="3182400"/>
            <a:ext cx="3955246" cy="2052000"/>
          </a:xfrm>
          <a:prstGeom prst="rect">
            <a:avLst/>
          </a:prstGeom>
        </p:spPr>
      </p:pic>
      <p:sp>
        <p:nvSpPr>
          <p:cNvPr id="8" name="Rechteck 7"/>
          <p:cNvSpPr/>
          <p:nvPr/>
        </p:nvSpPr>
        <p:spPr>
          <a:xfrm>
            <a:off x="1594632" y="1155600"/>
            <a:ext cx="1133475" cy="37497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pic>
        <p:nvPicPr>
          <p:cNvPr id="9" name="Grafik 8"/>
          <p:cNvPicPr>
            <a:picLocks noChangeAspect="1"/>
          </p:cNvPicPr>
          <p:nvPr/>
        </p:nvPicPr>
        <p:blipFill>
          <a:blip r:embed="rId4"/>
          <a:stretch>
            <a:fillRect/>
          </a:stretch>
        </p:blipFill>
        <p:spPr>
          <a:xfrm>
            <a:off x="4567457" y="1049773"/>
            <a:ext cx="3962743" cy="2060627"/>
          </a:xfrm>
          <a:prstGeom prst="rect">
            <a:avLst/>
          </a:prstGeom>
        </p:spPr>
      </p:pic>
    </p:spTree>
    <p:extLst>
      <p:ext uri="{BB962C8B-B14F-4D97-AF65-F5344CB8AC3E}">
        <p14:creationId xmlns:p14="http://schemas.microsoft.com/office/powerpoint/2010/main" val="167828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el 39"/>
          <p:cNvSpPr>
            <a:spLocks noGrp="1"/>
          </p:cNvSpPr>
          <p:nvPr>
            <p:ph type="title"/>
          </p:nvPr>
        </p:nvSpPr>
        <p:spPr/>
        <p:txBody>
          <a:bodyPr/>
          <a:lstStyle/>
          <a:p>
            <a:r>
              <a:rPr lang="de-DE" dirty="0"/>
              <a:t>Highlights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41" name="Textplatzhalter 40"/>
          <p:cNvSpPr>
            <a:spLocks noGrp="1"/>
          </p:cNvSpPr>
          <p:nvPr>
            <p:ph type="body" sz="quarter" idx="13"/>
          </p:nvPr>
        </p:nvSpPr>
        <p:spPr/>
        <p:txBody>
          <a:bodyPr/>
          <a:lstStyle/>
          <a:p>
            <a:r>
              <a:rPr lang="de-DE" dirty="0" smtClean="0"/>
              <a:t>Task 2.2</a:t>
            </a:r>
          </a:p>
        </p:txBody>
      </p:sp>
      <p:pic>
        <p:nvPicPr>
          <p:cNvPr id="6" name="Picture 113"/>
          <p:cNvPicPr>
            <a:picLocks noChangeAspect="1"/>
          </p:cNvPicPr>
          <p:nvPr/>
        </p:nvPicPr>
        <p:blipFill>
          <a:blip r:embed="rId3"/>
          <a:stretch>
            <a:fillRect/>
          </a:stretch>
        </p:blipFill>
        <p:spPr>
          <a:xfrm>
            <a:off x="832362" y="1317921"/>
            <a:ext cx="1579640" cy="3785176"/>
          </a:xfrm>
          <a:prstGeom prst="rect">
            <a:avLst/>
          </a:prstGeom>
        </p:spPr>
      </p:pic>
      <p:cxnSp>
        <p:nvCxnSpPr>
          <p:cNvPr id="7" name="Straight Connector 15"/>
          <p:cNvCxnSpPr/>
          <p:nvPr/>
        </p:nvCxnSpPr>
        <p:spPr>
          <a:xfrm flipH="1">
            <a:off x="1464651" y="2294145"/>
            <a:ext cx="128044" cy="132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8"/>
          <p:cNvCxnSpPr/>
          <p:nvPr/>
        </p:nvCxnSpPr>
        <p:spPr>
          <a:xfrm>
            <a:off x="1646843" y="2294145"/>
            <a:ext cx="127253" cy="1322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39"/>
          <p:cNvCxnSpPr/>
          <p:nvPr/>
        </p:nvCxnSpPr>
        <p:spPr>
          <a:xfrm>
            <a:off x="1860086" y="2099188"/>
            <a:ext cx="0" cy="194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62"/>
          <p:cNvCxnSpPr/>
          <p:nvPr/>
        </p:nvCxnSpPr>
        <p:spPr>
          <a:xfrm rot="10800000">
            <a:off x="1849113" y="2441839"/>
            <a:ext cx="0" cy="194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40"/>
          <p:cNvSpPr txBox="1"/>
          <p:nvPr/>
        </p:nvSpPr>
        <p:spPr>
          <a:xfrm>
            <a:off x="1803393" y="2049461"/>
            <a:ext cx="303288" cy="233462"/>
          </a:xfrm>
          <a:prstGeom prst="rect">
            <a:avLst/>
          </a:prstGeom>
          <a:noFill/>
        </p:spPr>
        <p:txBody>
          <a:bodyPr wrap="none" rtlCol="0">
            <a:spAutoFit/>
          </a:bodyPr>
          <a:lstStyle/>
          <a:p>
            <a:pPr defTabSz="761970">
              <a:defRPr/>
            </a:pPr>
            <a:r>
              <a:rPr lang="en-US" sz="917" dirty="0">
                <a:solidFill>
                  <a:prstClr val="black"/>
                </a:solidFill>
              </a:rPr>
              <a:t>11</a:t>
            </a:r>
          </a:p>
        </p:txBody>
      </p:sp>
      <p:cxnSp>
        <p:nvCxnSpPr>
          <p:cNvPr id="12" name="Straight Arrow Connector 49"/>
          <p:cNvCxnSpPr/>
          <p:nvPr/>
        </p:nvCxnSpPr>
        <p:spPr>
          <a:xfrm>
            <a:off x="1427298" y="2426429"/>
            <a:ext cx="1" cy="11643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71"/>
          <p:cNvSpPr txBox="1"/>
          <p:nvPr/>
        </p:nvSpPr>
        <p:spPr>
          <a:xfrm>
            <a:off x="1116026" y="3351569"/>
            <a:ext cx="393056" cy="233462"/>
          </a:xfrm>
          <a:prstGeom prst="rect">
            <a:avLst/>
          </a:prstGeom>
          <a:noFill/>
        </p:spPr>
        <p:txBody>
          <a:bodyPr wrap="none" rtlCol="0">
            <a:spAutoFit/>
          </a:bodyPr>
          <a:lstStyle/>
          <a:p>
            <a:pPr defTabSz="761970">
              <a:defRPr/>
            </a:pPr>
            <a:r>
              <a:rPr lang="en-US" sz="917" dirty="0">
                <a:solidFill>
                  <a:prstClr val="black"/>
                </a:solidFill>
              </a:rPr>
              <a:t>95.5</a:t>
            </a:r>
          </a:p>
        </p:txBody>
      </p:sp>
      <p:cxnSp>
        <p:nvCxnSpPr>
          <p:cNvPr id="14" name="Straight Arrow Connector 63"/>
          <p:cNvCxnSpPr/>
          <p:nvPr/>
        </p:nvCxnSpPr>
        <p:spPr>
          <a:xfrm>
            <a:off x="1427297" y="3590756"/>
            <a:ext cx="0" cy="142354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64"/>
          <p:cNvSpPr txBox="1"/>
          <p:nvPr/>
        </p:nvSpPr>
        <p:spPr>
          <a:xfrm>
            <a:off x="596978" y="1177220"/>
            <a:ext cx="1863011" cy="323165"/>
          </a:xfrm>
          <a:prstGeom prst="rect">
            <a:avLst/>
          </a:prstGeom>
          <a:noFill/>
        </p:spPr>
        <p:txBody>
          <a:bodyPr wrap="none" rtlCol="0">
            <a:spAutoFit/>
          </a:bodyPr>
          <a:lstStyle/>
          <a:p>
            <a:pPr defTabSz="761970">
              <a:defRPr/>
            </a:pPr>
            <a:r>
              <a:rPr lang="en-US" sz="1500" dirty="0">
                <a:solidFill>
                  <a:prstClr val="black"/>
                </a:solidFill>
              </a:rPr>
              <a:t>All dimensions in mm</a:t>
            </a:r>
          </a:p>
        </p:txBody>
      </p:sp>
      <p:sp>
        <p:nvSpPr>
          <p:cNvPr id="16" name="TextBox 72"/>
          <p:cNvSpPr txBox="1"/>
          <p:nvPr/>
        </p:nvSpPr>
        <p:spPr>
          <a:xfrm>
            <a:off x="1145414" y="4781069"/>
            <a:ext cx="362600" cy="233462"/>
          </a:xfrm>
          <a:prstGeom prst="rect">
            <a:avLst/>
          </a:prstGeom>
          <a:noFill/>
        </p:spPr>
        <p:txBody>
          <a:bodyPr wrap="none" rtlCol="0">
            <a:spAutoFit/>
          </a:bodyPr>
          <a:lstStyle/>
          <a:p>
            <a:pPr defTabSz="761970">
              <a:defRPr/>
            </a:pPr>
            <a:r>
              <a:rPr lang="en-US" sz="917" dirty="0">
                <a:solidFill>
                  <a:prstClr val="black"/>
                </a:solidFill>
              </a:rPr>
              <a:t>120</a:t>
            </a:r>
          </a:p>
        </p:txBody>
      </p:sp>
      <p:cxnSp>
        <p:nvCxnSpPr>
          <p:cNvPr id="17" name="Straight Arrow Connector 78"/>
          <p:cNvCxnSpPr/>
          <p:nvPr/>
        </p:nvCxnSpPr>
        <p:spPr>
          <a:xfrm>
            <a:off x="1566899" y="2445931"/>
            <a:ext cx="420893" cy="223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79"/>
          <p:cNvSpPr txBox="1"/>
          <p:nvPr/>
        </p:nvSpPr>
        <p:spPr>
          <a:xfrm>
            <a:off x="1936288" y="2553192"/>
            <a:ext cx="381836" cy="233462"/>
          </a:xfrm>
          <a:prstGeom prst="rect">
            <a:avLst/>
          </a:prstGeom>
          <a:noFill/>
        </p:spPr>
        <p:txBody>
          <a:bodyPr wrap="none" rtlCol="0">
            <a:spAutoFit/>
          </a:bodyPr>
          <a:lstStyle>
            <a:defPPr>
              <a:defRPr lang="en-US"/>
            </a:defPPr>
            <a:lvl1pPr>
              <a:defRPr sz="1100"/>
            </a:lvl1pPr>
          </a:lstStyle>
          <a:p>
            <a:pPr defTabSz="761970">
              <a:defRPr/>
            </a:pPr>
            <a:r>
              <a:rPr lang="en-US" sz="917" dirty="0">
                <a:solidFill>
                  <a:prstClr val="black"/>
                </a:solidFill>
              </a:rPr>
              <a:t>Ø25</a:t>
            </a:r>
          </a:p>
        </p:txBody>
      </p:sp>
      <p:cxnSp>
        <p:nvCxnSpPr>
          <p:cNvPr id="19" name="Straight Arrow Connector 80"/>
          <p:cNvCxnSpPr/>
          <p:nvPr/>
        </p:nvCxnSpPr>
        <p:spPr>
          <a:xfrm>
            <a:off x="1617752" y="1654041"/>
            <a:ext cx="403260" cy="157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82"/>
          <p:cNvSpPr txBox="1"/>
          <p:nvPr/>
        </p:nvSpPr>
        <p:spPr>
          <a:xfrm>
            <a:off x="1987792" y="1664953"/>
            <a:ext cx="322524" cy="233462"/>
          </a:xfrm>
          <a:prstGeom prst="rect">
            <a:avLst/>
          </a:prstGeom>
          <a:noFill/>
        </p:spPr>
        <p:txBody>
          <a:bodyPr wrap="none" rtlCol="0">
            <a:spAutoFit/>
          </a:bodyPr>
          <a:lstStyle>
            <a:defPPr>
              <a:defRPr lang="en-US"/>
            </a:defPPr>
            <a:lvl1pPr>
              <a:defRPr sz="1100"/>
            </a:lvl1pPr>
          </a:lstStyle>
          <a:p>
            <a:pPr defTabSz="761970">
              <a:defRPr/>
            </a:pPr>
            <a:r>
              <a:rPr lang="en-US" sz="917" dirty="0">
                <a:solidFill>
                  <a:prstClr val="black"/>
                </a:solidFill>
              </a:rPr>
              <a:t>Ø5</a:t>
            </a:r>
          </a:p>
        </p:txBody>
      </p:sp>
      <p:sp>
        <p:nvSpPr>
          <p:cNvPr id="21" name="TextBox 85"/>
          <p:cNvSpPr txBox="1"/>
          <p:nvPr/>
        </p:nvSpPr>
        <p:spPr>
          <a:xfrm>
            <a:off x="1207286" y="2066386"/>
            <a:ext cx="393056" cy="233462"/>
          </a:xfrm>
          <a:prstGeom prst="rect">
            <a:avLst/>
          </a:prstGeom>
          <a:noFill/>
        </p:spPr>
        <p:txBody>
          <a:bodyPr wrap="none" rtlCol="0">
            <a:spAutoFit/>
          </a:bodyPr>
          <a:lstStyle>
            <a:defPPr>
              <a:defRPr lang="en-US"/>
            </a:defPPr>
            <a:lvl1pPr>
              <a:defRPr sz="1100"/>
            </a:lvl1pPr>
          </a:lstStyle>
          <a:p>
            <a:pPr defTabSz="761970">
              <a:defRPr/>
            </a:pPr>
            <a:r>
              <a:rPr lang="en-US" sz="917" dirty="0">
                <a:solidFill>
                  <a:prstClr val="black"/>
                </a:solidFill>
              </a:rPr>
              <a:t>53.5</a:t>
            </a:r>
          </a:p>
        </p:txBody>
      </p:sp>
      <p:cxnSp>
        <p:nvCxnSpPr>
          <p:cNvPr id="22" name="Straight Arrow Connector 87"/>
          <p:cNvCxnSpPr/>
          <p:nvPr/>
        </p:nvCxnSpPr>
        <p:spPr>
          <a:xfrm flipH="1">
            <a:off x="1896876" y="1604218"/>
            <a:ext cx="2622" cy="341008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89"/>
          <p:cNvSpPr txBox="1"/>
          <p:nvPr/>
        </p:nvSpPr>
        <p:spPr>
          <a:xfrm>
            <a:off x="1869740" y="4724303"/>
            <a:ext cx="444352" cy="297454"/>
          </a:xfrm>
          <a:prstGeom prst="rect">
            <a:avLst/>
          </a:prstGeom>
          <a:noFill/>
        </p:spPr>
        <p:txBody>
          <a:bodyPr wrap="none" rtlCol="0">
            <a:spAutoFit/>
          </a:bodyPr>
          <a:lstStyle>
            <a:defPPr>
              <a:defRPr lang="en-US"/>
            </a:defPPr>
            <a:lvl1pPr>
              <a:defRPr sz="1100"/>
            </a:lvl1pPr>
          </a:lstStyle>
          <a:p>
            <a:pPr defTabSz="761970">
              <a:defRPr/>
            </a:pPr>
            <a:r>
              <a:rPr lang="en-US" sz="1333" dirty="0">
                <a:solidFill>
                  <a:prstClr val="black"/>
                </a:solidFill>
              </a:rPr>
              <a:t>280</a:t>
            </a:r>
          </a:p>
        </p:txBody>
      </p:sp>
      <p:cxnSp>
        <p:nvCxnSpPr>
          <p:cNvPr id="24" name="Straight Arrow Connector 91"/>
          <p:cNvCxnSpPr/>
          <p:nvPr/>
        </p:nvCxnSpPr>
        <p:spPr>
          <a:xfrm>
            <a:off x="1391709" y="1603508"/>
            <a:ext cx="427673" cy="71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92"/>
          <p:cNvSpPr txBox="1"/>
          <p:nvPr/>
        </p:nvSpPr>
        <p:spPr>
          <a:xfrm>
            <a:off x="1427297" y="1412926"/>
            <a:ext cx="393056" cy="233462"/>
          </a:xfrm>
          <a:prstGeom prst="rect">
            <a:avLst/>
          </a:prstGeom>
          <a:noFill/>
        </p:spPr>
        <p:txBody>
          <a:bodyPr wrap="none" rtlCol="0">
            <a:spAutoFit/>
          </a:bodyPr>
          <a:lstStyle>
            <a:defPPr>
              <a:defRPr lang="en-US"/>
            </a:defPPr>
            <a:lvl1pPr>
              <a:defRPr sz="1100"/>
            </a:lvl1pPr>
          </a:lstStyle>
          <a:p>
            <a:pPr defTabSz="761970">
              <a:defRPr/>
            </a:pPr>
            <a:r>
              <a:rPr lang="en-US" sz="917" dirty="0">
                <a:solidFill>
                  <a:prstClr val="black"/>
                </a:solidFill>
              </a:rPr>
              <a:t>34.3</a:t>
            </a:r>
          </a:p>
        </p:txBody>
      </p:sp>
      <p:sp>
        <p:nvSpPr>
          <p:cNvPr id="26" name="Right Brace 93"/>
          <p:cNvSpPr/>
          <p:nvPr/>
        </p:nvSpPr>
        <p:spPr>
          <a:xfrm>
            <a:off x="2378730" y="1603507"/>
            <a:ext cx="38099" cy="197748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761970">
              <a:defRPr/>
            </a:pPr>
            <a:endParaRPr lang="en-US" sz="1500">
              <a:solidFill>
                <a:prstClr val="black"/>
              </a:solidFill>
            </a:endParaRPr>
          </a:p>
        </p:txBody>
      </p:sp>
      <p:sp>
        <p:nvSpPr>
          <p:cNvPr id="27" name="TextBox 94"/>
          <p:cNvSpPr txBox="1"/>
          <p:nvPr/>
        </p:nvSpPr>
        <p:spPr>
          <a:xfrm>
            <a:off x="2487039" y="2476831"/>
            <a:ext cx="543739" cy="246221"/>
          </a:xfrm>
          <a:prstGeom prst="rect">
            <a:avLst/>
          </a:prstGeom>
          <a:noFill/>
        </p:spPr>
        <p:txBody>
          <a:bodyPr wrap="none" rtlCol="0">
            <a:spAutoFit/>
          </a:bodyPr>
          <a:lstStyle/>
          <a:p>
            <a:pPr defTabSz="761970">
              <a:defRPr/>
            </a:pPr>
            <a:r>
              <a:rPr lang="en-US" sz="1000" dirty="0">
                <a:solidFill>
                  <a:prstClr val="black"/>
                </a:solidFill>
              </a:rPr>
              <a:t>Burner</a:t>
            </a:r>
          </a:p>
        </p:txBody>
      </p:sp>
      <p:cxnSp>
        <p:nvCxnSpPr>
          <p:cNvPr id="28" name="Straight Arrow Connector 133"/>
          <p:cNvCxnSpPr/>
          <p:nvPr/>
        </p:nvCxnSpPr>
        <p:spPr>
          <a:xfrm flipH="1">
            <a:off x="1544975" y="1630934"/>
            <a:ext cx="387" cy="66321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140"/>
          <p:cNvSpPr/>
          <p:nvPr/>
        </p:nvSpPr>
        <p:spPr>
          <a:xfrm>
            <a:off x="974955" y="1603508"/>
            <a:ext cx="1304317" cy="1987248"/>
          </a:xfrm>
          <a:prstGeom prst="rect">
            <a:avLst/>
          </a:prstGeom>
          <a:solidFill>
            <a:schemeClr val="accent2">
              <a:alpha val="2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500">
              <a:solidFill>
                <a:prstClr val="white"/>
              </a:solidFill>
            </a:endParaRPr>
          </a:p>
        </p:txBody>
      </p:sp>
      <p:sp>
        <p:nvSpPr>
          <p:cNvPr id="33" name="TextBox 163"/>
          <p:cNvSpPr txBox="1"/>
          <p:nvPr/>
        </p:nvSpPr>
        <p:spPr>
          <a:xfrm>
            <a:off x="816849" y="936998"/>
            <a:ext cx="1815515" cy="323165"/>
          </a:xfrm>
          <a:prstGeom prst="rect">
            <a:avLst/>
          </a:prstGeom>
          <a:noFill/>
        </p:spPr>
        <p:txBody>
          <a:bodyPr wrap="square" rtlCol="0">
            <a:spAutoFit/>
          </a:bodyPr>
          <a:lstStyle/>
          <a:p>
            <a:pPr defTabSz="761970">
              <a:defRPr/>
            </a:pPr>
            <a:r>
              <a:rPr lang="en-US" sz="1500" b="1" dirty="0">
                <a:solidFill>
                  <a:schemeClr val="accent2">
                    <a:lumMod val="60000"/>
                    <a:lumOff val="40000"/>
                  </a:schemeClr>
                </a:solidFill>
              </a:rPr>
              <a:t>Geometric model</a:t>
            </a:r>
          </a:p>
        </p:txBody>
      </p:sp>
      <p:pic>
        <p:nvPicPr>
          <p:cNvPr id="38" name="Picture 42"/>
          <p:cNvPicPr>
            <a:picLocks noChangeAspect="1"/>
          </p:cNvPicPr>
          <p:nvPr/>
        </p:nvPicPr>
        <p:blipFill rotWithShape="1">
          <a:blip r:embed="rId4"/>
          <a:srcRect l="44466" r="47156" b="10369"/>
          <a:stretch/>
        </p:blipFill>
        <p:spPr>
          <a:xfrm>
            <a:off x="2958419" y="1174162"/>
            <a:ext cx="735720" cy="3938462"/>
          </a:xfrm>
          <a:prstGeom prst="rect">
            <a:avLst/>
          </a:prstGeom>
        </p:spPr>
      </p:pic>
      <p:sp>
        <p:nvSpPr>
          <p:cNvPr id="39" name="TextBox 45"/>
          <p:cNvSpPr txBox="1"/>
          <p:nvPr/>
        </p:nvSpPr>
        <p:spPr>
          <a:xfrm>
            <a:off x="2626960" y="936998"/>
            <a:ext cx="1529334" cy="323165"/>
          </a:xfrm>
          <a:prstGeom prst="rect">
            <a:avLst/>
          </a:prstGeom>
          <a:noFill/>
        </p:spPr>
        <p:txBody>
          <a:bodyPr wrap="square" rtlCol="0">
            <a:spAutoFit/>
          </a:bodyPr>
          <a:lstStyle/>
          <a:p>
            <a:pPr defTabSz="761970">
              <a:defRPr/>
            </a:pPr>
            <a:r>
              <a:rPr lang="en-US" sz="1500" b="1" dirty="0" err="1">
                <a:solidFill>
                  <a:schemeClr val="accent2">
                    <a:lumMod val="60000"/>
                    <a:lumOff val="40000"/>
                  </a:schemeClr>
                </a:solidFill>
              </a:rPr>
              <a:t>Numerica</a:t>
            </a:r>
            <a:r>
              <a:rPr lang="en-US" sz="1500" b="1" dirty="0">
                <a:solidFill>
                  <a:schemeClr val="accent2">
                    <a:lumMod val="60000"/>
                    <a:lumOff val="40000"/>
                  </a:schemeClr>
                </a:solidFill>
              </a:rPr>
              <a:t>l grid</a:t>
            </a:r>
          </a:p>
        </p:txBody>
      </p:sp>
      <p:pic>
        <p:nvPicPr>
          <p:cNvPr id="42" name="Picture 4"/>
          <p:cNvPicPr>
            <a:picLocks noChangeAspect="1"/>
          </p:cNvPicPr>
          <p:nvPr/>
        </p:nvPicPr>
        <p:blipFill rotWithShape="1">
          <a:blip r:embed="rId5"/>
          <a:srcRect l="1438" t="3658" r="25932" b="2248"/>
          <a:stretch/>
        </p:blipFill>
        <p:spPr>
          <a:xfrm>
            <a:off x="4156294" y="2389615"/>
            <a:ext cx="2013240" cy="1576349"/>
          </a:xfrm>
          <a:prstGeom prst="rect">
            <a:avLst/>
          </a:prstGeom>
        </p:spPr>
      </p:pic>
      <p:pic>
        <p:nvPicPr>
          <p:cNvPr id="43" name="Picture 5"/>
          <p:cNvPicPr>
            <a:picLocks noChangeAspect="1"/>
          </p:cNvPicPr>
          <p:nvPr/>
        </p:nvPicPr>
        <p:blipFill rotWithShape="1">
          <a:blip r:embed="rId5"/>
          <a:srcRect l="75559" t="40308" r="587" b="33613"/>
          <a:stretch/>
        </p:blipFill>
        <p:spPr>
          <a:xfrm>
            <a:off x="6274488" y="3078230"/>
            <a:ext cx="1219201" cy="805543"/>
          </a:xfrm>
          <a:prstGeom prst="rect">
            <a:avLst/>
          </a:prstGeom>
        </p:spPr>
      </p:pic>
      <p:pic>
        <p:nvPicPr>
          <p:cNvPr id="44" name="Picture 7"/>
          <p:cNvPicPr>
            <a:picLocks noChangeAspect="1"/>
          </p:cNvPicPr>
          <p:nvPr/>
        </p:nvPicPr>
        <p:blipFill rotWithShape="1">
          <a:blip r:embed="rId6"/>
          <a:srcRect l="1479" t="3025" r="23293" b="2281"/>
          <a:stretch/>
        </p:blipFill>
        <p:spPr>
          <a:xfrm>
            <a:off x="4163977" y="3973651"/>
            <a:ext cx="2012458" cy="1390722"/>
          </a:xfrm>
          <a:prstGeom prst="rect">
            <a:avLst/>
          </a:prstGeom>
        </p:spPr>
      </p:pic>
      <p:pic>
        <p:nvPicPr>
          <p:cNvPr id="45" name="Picture 8"/>
          <p:cNvPicPr>
            <a:picLocks noChangeAspect="1"/>
          </p:cNvPicPr>
          <p:nvPr/>
        </p:nvPicPr>
        <p:blipFill rotWithShape="1">
          <a:blip r:embed="rId7"/>
          <a:srcRect l="585" t="2405" r="24888" b="1670"/>
          <a:stretch/>
        </p:blipFill>
        <p:spPr>
          <a:xfrm>
            <a:off x="6189174" y="3966525"/>
            <a:ext cx="1985859" cy="1408449"/>
          </a:xfrm>
          <a:prstGeom prst="rect">
            <a:avLst/>
          </a:prstGeom>
        </p:spPr>
      </p:pic>
      <p:graphicFrame>
        <p:nvGraphicFramePr>
          <p:cNvPr id="46" name="Table 19"/>
          <p:cNvGraphicFramePr>
            <a:graphicFrameLocks noGrp="1"/>
          </p:cNvGraphicFramePr>
          <p:nvPr>
            <p:extLst>
              <p:ext uri="{D42A27DB-BD31-4B8C-83A1-F6EECF244321}">
                <p14:modId xmlns:p14="http://schemas.microsoft.com/office/powerpoint/2010/main" val="4173100835"/>
              </p:ext>
            </p:extLst>
          </p:nvPr>
        </p:nvGraphicFramePr>
        <p:xfrm>
          <a:off x="4156294" y="1013836"/>
          <a:ext cx="4135573" cy="1137513"/>
        </p:xfrm>
        <a:graphic>
          <a:graphicData uri="http://schemas.openxmlformats.org/drawingml/2006/table">
            <a:tbl>
              <a:tblPr firstRow="1" bandRow="1">
                <a:tableStyleId>{5C22544A-7EE6-4342-B048-85BDC9FD1C3A}</a:tableStyleId>
              </a:tblPr>
              <a:tblGrid>
                <a:gridCol w="984618">
                  <a:extLst>
                    <a:ext uri="{9D8B030D-6E8A-4147-A177-3AD203B41FA5}">
                      <a16:colId xmlns="" xmlns:a16="http://schemas.microsoft.com/office/drawing/2014/main" val="1430208054"/>
                    </a:ext>
                  </a:extLst>
                </a:gridCol>
                <a:gridCol w="1168675">
                  <a:extLst>
                    <a:ext uri="{9D8B030D-6E8A-4147-A177-3AD203B41FA5}">
                      <a16:colId xmlns="" xmlns:a16="http://schemas.microsoft.com/office/drawing/2014/main" val="240722539"/>
                    </a:ext>
                  </a:extLst>
                </a:gridCol>
                <a:gridCol w="1982280"/>
              </a:tblGrid>
              <a:tr h="351728">
                <a:tc>
                  <a:txBody>
                    <a:bodyPr/>
                    <a:lstStyle/>
                    <a:p>
                      <a:pPr algn="ctr"/>
                      <a:r>
                        <a:rPr lang="de-DE" sz="1000" b="1" kern="1200" dirty="0" smtClean="0">
                          <a:solidFill>
                            <a:schemeClr val="tx1"/>
                          </a:solidFill>
                          <a:latin typeface="+mn-lt"/>
                          <a:ea typeface="+mn-ea"/>
                          <a:cs typeface="+mn-cs"/>
                        </a:rPr>
                        <a:t>Case</a:t>
                      </a:r>
                      <a:endParaRPr lang="en-US" sz="1000" b="1" kern="1200" dirty="0">
                        <a:solidFill>
                          <a:schemeClr val="tx1"/>
                        </a:solidFill>
                        <a:latin typeface="+mn-lt"/>
                        <a:ea typeface="+mn-ea"/>
                        <a:cs typeface="+mn-cs"/>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000" b="1" kern="1200" dirty="0" err="1" smtClean="0">
                          <a:solidFill>
                            <a:schemeClr val="tx1"/>
                          </a:solidFill>
                          <a:latin typeface="+mn-lt"/>
                          <a:ea typeface="+mn-ea"/>
                          <a:cs typeface="+mn-cs"/>
                        </a:rPr>
                        <a:t>Inlet</a:t>
                      </a:r>
                      <a:r>
                        <a:rPr lang="de-DE" sz="1000" b="1" kern="1200" dirty="0" smtClean="0">
                          <a:solidFill>
                            <a:schemeClr val="tx1"/>
                          </a:solidFill>
                          <a:latin typeface="+mn-lt"/>
                          <a:ea typeface="+mn-ea"/>
                          <a:cs typeface="+mn-cs"/>
                        </a:rPr>
                        <a:t> </a:t>
                      </a:r>
                      <a:r>
                        <a:rPr lang="de-DE" sz="1000" b="1" kern="1200" dirty="0" err="1" smtClean="0">
                          <a:solidFill>
                            <a:schemeClr val="tx1"/>
                          </a:solidFill>
                          <a:latin typeface="+mn-lt"/>
                          <a:ea typeface="+mn-ea"/>
                          <a:cs typeface="+mn-cs"/>
                        </a:rPr>
                        <a:t>stream</a:t>
                      </a:r>
                      <a:r>
                        <a:rPr lang="de-DE" sz="1000" b="1" kern="1200" dirty="0" smtClean="0">
                          <a:solidFill>
                            <a:schemeClr val="tx1"/>
                          </a:solidFill>
                          <a:latin typeface="+mn-lt"/>
                          <a:ea typeface="+mn-ea"/>
                          <a:cs typeface="+mn-cs"/>
                        </a:rPr>
                        <a:t> </a:t>
                      </a:r>
                      <a:r>
                        <a:rPr lang="de-DE" sz="1000" b="1" kern="1200" dirty="0" err="1" smtClean="0">
                          <a:solidFill>
                            <a:schemeClr val="tx1"/>
                          </a:solidFill>
                          <a:latin typeface="+mn-lt"/>
                          <a:ea typeface="+mn-ea"/>
                          <a:cs typeface="+mn-cs"/>
                        </a:rPr>
                        <a:t>temp</a:t>
                      </a:r>
                      <a:r>
                        <a:rPr lang="de-DE" sz="1000" b="1" kern="1200" dirty="0" smtClean="0">
                          <a:solidFill>
                            <a:schemeClr val="tx1"/>
                          </a:solidFill>
                          <a:latin typeface="+mn-lt"/>
                          <a:ea typeface="+mn-ea"/>
                          <a:cs typeface="+mn-cs"/>
                        </a:rPr>
                        <a:t> [K]</a:t>
                      </a:r>
                      <a:endParaRPr lang="en-US" sz="1000" b="1" kern="1200" dirty="0">
                        <a:solidFill>
                          <a:schemeClr val="tx1"/>
                        </a:solidFill>
                        <a:latin typeface="+mn-lt"/>
                        <a:ea typeface="+mn-ea"/>
                        <a:cs typeface="+mn-cs"/>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Pre-heated primary and carrier streams</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648838193"/>
                  </a:ext>
                </a:extLst>
              </a:tr>
              <a:tr h="252171">
                <a:tc>
                  <a:txBody>
                    <a:bodyPr/>
                    <a:lstStyle/>
                    <a:p>
                      <a:pPr algn="ctr"/>
                      <a:r>
                        <a:rPr lang="de-DE" sz="1000" dirty="0" smtClean="0">
                          <a:solidFill>
                            <a:schemeClr val="tx1"/>
                          </a:solidFill>
                        </a:rPr>
                        <a:t>Reference</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000" dirty="0" smtClean="0">
                          <a:solidFill>
                            <a:schemeClr val="tx1"/>
                          </a:solidFill>
                        </a:rPr>
                        <a:t>301</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000" dirty="0" smtClean="0">
                          <a:solidFill>
                            <a:schemeClr val="tx1"/>
                          </a:solidFill>
                        </a:rPr>
                        <a:t>NO</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2171">
                <a:tc>
                  <a:txBody>
                    <a:bodyPr/>
                    <a:lstStyle/>
                    <a:p>
                      <a:pPr algn="ctr"/>
                      <a:r>
                        <a:rPr lang="en-US" sz="1000" baseline="0" dirty="0" smtClean="0">
                          <a:solidFill>
                            <a:schemeClr val="tx1"/>
                          </a:solidFill>
                        </a:rPr>
                        <a:t>t case</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smtClean="0">
                          <a:solidFill>
                            <a:schemeClr val="tx1"/>
                          </a:solidFill>
                        </a:rPr>
                        <a:t>873</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YES</a:t>
                      </a: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93305663"/>
                  </a:ext>
                </a:extLst>
              </a:tr>
              <a:tr h="252171">
                <a:tc>
                  <a:txBody>
                    <a:bodyPr/>
                    <a:lstStyle/>
                    <a:p>
                      <a:pPr algn="ctr"/>
                      <a:r>
                        <a:rPr lang="en-US" sz="1000" dirty="0" smtClean="0">
                          <a:solidFill>
                            <a:schemeClr val="tx1"/>
                          </a:solidFill>
                        </a:rPr>
                        <a:t>o case</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smtClean="0">
                          <a:solidFill>
                            <a:schemeClr val="tx1"/>
                          </a:solidFill>
                        </a:rPr>
                        <a:t>600</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e-DE" sz="1000" dirty="0" smtClean="0">
                          <a:solidFill>
                            <a:schemeClr val="tx1"/>
                          </a:solidFill>
                        </a:rPr>
                        <a:t>YES</a:t>
                      </a:r>
                      <a:endParaRPr lang="en-US" sz="1000" dirty="0">
                        <a:solidFill>
                          <a:schemeClr val="tx1"/>
                        </a:solidFill>
                      </a:endParaRPr>
                    </a:p>
                  </a:txBody>
                  <a:tcPr marL="76200" marR="762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202530300"/>
                  </a:ext>
                </a:extLst>
              </a:tr>
            </a:tbl>
          </a:graphicData>
        </a:graphic>
      </p:graphicFrame>
    </p:spTree>
    <p:extLst>
      <p:ext uri="{BB962C8B-B14F-4D97-AF65-F5344CB8AC3E}">
        <p14:creationId xmlns:p14="http://schemas.microsoft.com/office/powerpoint/2010/main" val="344080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Highlights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5" name="Textplatzhalter 4"/>
          <p:cNvSpPr>
            <a:spLocks noGrp="1"/>
          </p:cNvSpPr>
          <p:nvPr>
            <p:ph type="body" sz="quarter" idx="13"/>
          </p:nvPr>
        </p:nvSpPr>
        <p:spPr/>
        <p:txBody>
          <a:bodyPr/>
          <a:lstStyle/>
          <a:p>
            <a:r>
              <a:rPr lang="de-DE" dirty="0"/>
              <a:t>Task 2.3</a:t>
            </a:r>
            <a:endParaRPr lang="en-US" dirty="0"/>
          </a:p>
          <a:p>
            <a:endParaRPr lang="en-US" dirty="0"/>
          </a:p>
        </p:txBody>
      </p:sp>
      <p:graphicFrame>
        <p:nvGraphicFramePr>
          <p:cNvPr id="7" name="Inhaltsplatzhalter 13"/>
          <p:cNvGraphicFramePr>
            <a:graphicFrameLocks/>
          </p:cNvGraphicFramePr>
          <p:nvPr>
            <p:extLst>
              <p:ext uri="{D42A27DB-BD31-4B8C-83A1-F6EECF244321}">
                <p14:modId xmlns:p14="http://schemas.microsoft.com/office/powerpoint/2010/main" val="1820866949"/>
              </p:ext>
            </p:extLst>
          </p:nvPr>
        </p:nvGraphicFramePr>
        <p:xfrm>
          <a:off x="4777662" y="1630982"/>
          <a:ext cx="3844508" cy="1611211"/>
        </p:xfrm>
        <a:graphic>
          <a:graphicData uri="http://schemas.openxmlformats.org/drawingml/2006/table">
            <a:tbl>
              <a:tblPr firstRow="1" firstCol="1" bandRow="1"/>
              <a:tblGrid>
                <a:gridCol w="617777"/>
                <a:gridCol w="770777"/>
                <a:gridCol w="448490"/>
                <a:gridCol w="501866"/>
                <a:gridCol w="501866"/>
                <a:gridCol w="501866"/>
                <a:gridCol w="501866"/>
              </a:tblGrid>
              <a:tr h="153730">
                <a:tc>
                  <a:txBody>
                    <a:bodyPr/>
                    <a:lstStyle/>
                    <a:p>
                      <a:pPr marL="0" algn="ctr" defTabSz="685800" rtl="0" eaLnBrk="1" latinLnBrk="0" hangingPunct="1">
                        <a:lnSpc>
                          <a:spcPct val="150000"/>
                        </a:lnSpc>
                        <a:spcAft>
                          <a:spcPts val="0"/>
                        </a:spcAft>
                      </a:pPr>
                      <a:endParaRPr lang="en-US" sz="700" b="1" kern="1200" dirty="0">
                        <a:solidFill>
                          <a:schemeClr val="tx1"/>
                        </a:solidFill>
                        <a:effectLst/>
                        <a:latin typeface="+mn-lt"/>
                        <a:ea typeface="Arial" panose="020B0604020202020204" pitchFamily="34" charset="0"/>
                        <a:cs typeface="Arial" panose="020B0604020202020204" pitchFamily="34"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ct val="150000"/>
                        </a:lnSpc>
                        <a:spcAft>
                          <a:spcPts val="0"/>
                        </a:spcAft>
                      </a:pPr>
                      <a:endParaRPr lang="en-US" sz="700" b="1" kern="1200" dirty="0">
                        <a:solidFill>
                          <a:schemeClr val="tx1"/>
                        </a:solidFill>
                        <a:effectLst/>
                        <a:latin typeface="+mn-lt"/>
                        <a:ea typeface="Arial" panose="020B0604020202020204" pitchFamily="34" charset="0"/>
                        <a:cs typeface="Arial" panose="020B0604020202020204" pitchFamily="34"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algn="ctr" defTabSz="685800" rtl="0" eaLnBrk="1" latinLnBrk="0" hangingPunct="1">
                        <a:lnSpc>
                          <a:spcPct val="150000"/>
                        </a:lnSpc>
                        <a:spcAft>
                          <a:spcPts val="0"/>
                        </a:spcAft>
                      </a:pPr>
                      <a:r>
                        <a:rPr lang="en-GB" sz="700" b="1" kern="1200" dirty="0">
                          <a:solidFill>
                            <a:schemeClr val="tx1"/>
                          </a:solidFill>
                          <a:effectLst/>
                          <a:latin typeface="+mn-lt"/>
                          <a:ea typeface="Arial" panose="020B0604020202020204" pitchFamily="34" charset="0"/>
                          <a:cs typeface="Arial" panose="020B0604020202020204" pitchFamily="34" charset="0"/>
                        </a:rPr>
                        <a:t>Unit</a:t>
                      </a:r>
                      <a:endParaRPr lang="en-US" sz="700" b="1" kern="1200" dirty="0">
                        <a:solidFill>
                          <a:schemeClr val="tx1"/>
                        </a:solidFill>
                        <a:effectLst/>
                        <a:latin typeface="+mn-lt"/>
                        <a:ea typeface="Arial" panose="020B0604020202020204" pitchFamily="34" charset="0"/>
                        <a:cs typeface="Arial" panose="020B0604020202020204" pitchFamily="34"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b="1" dirty="0" smtClean="0">
                          <a:solidFill>
                            <a:schemeClr val="tx1"/>
                          </a:solidFill>
                          <a:effectLst/>
                          <a:latin typeface="+mn-lt"/>
                          <a:ea typeface="Arial" panose="020B0604020202020204" pitchFamily="34" charset="0"/>
                          <a:cs typeface="Arial" panose="020B0604020202020204" pitchFamily="34" charset="0"/>
                        </a:rPr>
                        <a:t>Air</a:t>
                      </a:r>
                      <a:endParaRPr lang="en-US" sz="700" b="1"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de-DE" sz="700" b="1" dirty="0" smtClean="0">
                          <a:solidFill>
                            <a:schemeClr val="tx1"/>
                          </a:solidFill>
                          <a:effectLst/>
                          <a:latin typeface="+mn-lt"/>
                          <a:ea typeface="Times New Roman" panose="02020603050405020304" pitchFamily="18" charset="0"/>
                          <a:cs typeface="Times New Roman" panose="02020603050405020304" pitchFamily="18" charset="0"/>
                        </a:rPr>
                        <a:t>OXY30</a:t>
                      </a:r>
                      <a:endParaRPr lang="en-US" sz="700" b="1"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b="1" dirty="0" smtClean="0">
                          <a:solidFill>
                            <a:schemeClr val="tx1"/>
                          </a:solidFill>
                          <a:effectLst/>
                          <a:latin typeface="+mn-lt"/>
                          <a:ea typeface="Arial" panose="020B0604020202020204" pitchFamily="34" charset="0"/>
                          <a:cs typeface="Arial" panose="020B0604020202020204" pitchFamily="34" charset="0"/>
                        </a:rPr>
                        <a:t>OXY58</a:t>
                      </a:r>
                      <a:endParaRPr lang="en-US" sz="700" b="1"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de-DE" sz="700" b="1" dirty="0" smtClean="0">
                          <a:solidFill>
                            <a:schemeClr val="tx1"/>
                          </a:solidFill>
                          <a:effectLst/>
                          <a:latin typeface="+mn-lt"/>
                          <a:ea typeface="Times New Roman" panose="02020603050405020304" pitchFamily="18" charset="0"/>
                          <a:cs typeface="Times New Roman" panose="02020603050405020304" pitchFamily="18" charset="0"/>
                        </a:rPr>
                        <a:t>OXY67</a:t>
                      </a:r>
                      <a:endParaRPr lang="en-US" sz="700" b="1"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15644">
                <a:tc rowSpan="2">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b="0" dirty="0" smtClean="0">
                          <a:solidFill>
                            <a:schemeClr val="tx1"/>
                          </a:solidFill>
                          <a:effectLst/>
                          <a:latin typeface="+mn-lt"/>
                          <a:ea typeface="Arial" panose="020B0604020202020204" pitchFamily="34" charset="0"/>
                          <a:cs typeface="Arial" panose="020B0604020202020204" pitchFamily="34" charset="0"/>
                        </a:rPr>
                        <a:t>Primary Gas</a:t>
                      </a:r>
                      <a:endParaRPr lang="en-US" sz="700" b="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Volume flow rate</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Nm³/h</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4.14</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0.6 </a:t>
                      </a:r>
                      <a:r>
                        <a:rPr lang="en-GB" sz="700" dirty="0" smtClean="0">
                          <a:solidFill>
                            <a:schemeClr val="tx1"/>
                          </a:solidFill>
                          <a:effectLst/>
                          <a:latin typeface="+mn-lt"/>
                          <a:ea typeface="Arial" panose="020B0604020202020204" pitchFamily="34" charset="0"/>
                          <a:cs typeface="Arial" panose="020B0604020202020204" pitchFamily="34" charset="0"/>
                        </a:rPr>
                        <a:t>CO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1.1</a:t>
                      </a:r>
                      <a:r>
                        <a:rPr lang="en-GB" sz="700" baseline="0" dirty="0" smtClean="0">
                          <a:solidFill>
                            <a:schemeClr val="tx1"/>
                          </a:solidFill>
                          <a:effectLst/>
                          <a:latin typeface="+mn-lt"/>
                          <a:ea typeface="Arial" panose="020B0604020202020204" pitchFamily="34" charset="0"/>
                          <a:cs typeface="Arial" panose="020B0604020202020204" pitchFamily="34" charset="0"/>
                        </a:rPr>
                        <a:t> </a:t>
                      </a:r>
                      <a:r>
                        <a:rPr lang="en-GB" sz="700" dirty="0" smtClean="0">
                          <a:solidFill>
                            <a:schemeClr val="tx1"/>
                          </a:solidFill>
                          <a:effectLst/>
                          <a:latin typeface="+mn-lt"/>
                          <a:ea typeface="Arial" panose="020B0604020202020204" pitchFamily="34" charset="0"/>
                          <a:cs typeface="Arial" panose="020B0604020202020204" pitchFamily="34" charset="0"/>
                        </a:rPr>
                        <a:t>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2.2 CO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p>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5.2 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0246">
                <a:tc vMerge="1">
                  <a:txBody>
                    <a:bodyPr/>
                    <a:lstStyle/>
                    <a:p>
                      <a:pPr algn="ctr">
                        <a:lnSpc>
                          <a:spcPct val="150000"/>
                        </a:lnSpc>
                        <a:spcAft>
                          <a:spcPts val="0"/>
                        </a:spcAft>
                      </a:pP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Composition</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de-DE" sz="700" dirty="0" smtClean="0">
                          <a:solidFill>
                            <a:schemeClr val="tx1"/>
                          </a:solidFill>
                          <a:effectLst/>
                          <a:latin typeface="+mn-lt"/>
                          <a:ea typeface="Times New Roman" panose="02020603050405020304" pitchFamily="18" charset="0"/>
                          <a:cs typeface="Times New Roman" panose="02020603050405020304" pitchFamily="18" charset="0"/>
                        </a:rPr>
                        <a:t>-</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Air</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OXY</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de-DE" sz="700" dirty="0" smtClean="0">
                          <a:solidFill>
                            <a:schemeClr val="tx1"/>
                          </a:solidFill>
                          <a:effectLst/>
                          <a:latin typeface="+mn-lt"/>
                          <a:ea typeface="Arial" panose="020B0604020202020204" pitchFamily="34" charset="0"/>
                          <a:cs typeface="Arial" panose="020B0604020202020204" pitchFamily="34" charset="0"/>
                        </a:rPr>
                        <a:t>-</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OXY</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4602">
                <a:tc rowSpan="2">
                  <a:txBody>
                    <a:bodyPr/>
                    <a:lstStyle/>
                    <a:p>
                      <a:pPr algn="ctr">
                        <a:lnSpc>
                          <a:spcPct val="150000"/>
                        </a:lnSpc>
                        <a:spcAft>
                          <a:spcPts val="0"/>
                        </a:spcAft>
                      </a:pPr>
                      <a:r>
                        <a:rPr lang="en-GB" sz="700" b="0" dirty="0" smtClean="0">
                          <a:solidFill>
                            <a:schemeClr val="tx1"/>
                          </a:solidFill>
                          <a:effectLst/>
                          <a:latin typeface="+mn-lt"/>
                          <a:ea typeface="Arial" panose="020B0604020202020204" pitchFamily="34" charset="0"/>
                          <a:cs typeface="Arial" panose="020B0604020202020204" pitchFamily="34" charset="0"/>
                        </a:rPr>
                        <a:t>Secondary Gas</a:t>
                      </a:r>
                      <a:endParaRPr lang="en-US" sz="700" b="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Volume flow rate</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Nm³/h</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6.09</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2.8</a:t>
                      </a:r>
                      <a:r>
                        <a:rPr lang="en-GB" sz="700" baseline="0" dirty="0" smtClean="0">
                          <a:solidFill>
                            <a:schemeClr val="tx1"/>
                          </a:solidFill>
                          <a:effectLst/>
                          <a:latin typeface="+mn-lt"/>
                          <a:ea typeface="Arial" panose="020B0604020202020204" pitchFamily="34" charset="0"/>
                          <a:cs typeface="Arial" panose="020B0604020202020204" pitchFamily="34" charset="0"/>
                        </a:rPr>
                        <a:t> </a:t>
                      </a:r>
                      <a:r>
                        <a:rPr lang="en-GB" sz="700" dirty="0" smtClean="0">
                          <a:solidFill>
                            <a:schemeClr val="tx1"/>
                          </a:solidFill>
                          <a:effectLst/>
                          <a:latin typeface="+mn-lt"/>
                          <a:ea typeface="Arial" panose="020B0604020202020204" pitchFamily="34" charset="0"/>
                          <a:cs typeface="Arial" panose="020B0604020202020204" pitchFamily="34" charset="0"/>
                        </a:rPr>
                        <a:t>CO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1.2</a:t>
                      </a:r>
                      <a:r>
                        <a:rPr lang="en-GB" sz="700" baseline="0" dirty="0" smtClean="0">
                          <a:solidFill>
                            <a:schemeClr val="tx1"/>
                          </a:solidFill>
                          <a:effectLst/>
                          <a:latin typeface="+mn-lt"/>
                          <a:ea typeface="Arial" panose="020B0604020202020204" pitchFamily="34" charset="0"/>
                          <a:cs typeface="Arial" panose="020B0604020202020204" pitchFamily="34" charset="0"/>
                        </a:rPr>
                        <a:t> </a:t>
                      </a:r>
                      <a:r>
                        <a:rPr lang="en-GB" sz="700" dirty="0" smtClean="0">
                          <a:solidFill>
                            <a:schemeClr val="tx1"/>
                          </a:solidFill>
                          <a:effectLst/>
                          <a:latin typeface="+mn-lt"/>
                          <a:ea typeface="Arial" panose="020B0604020202020204" pitchFamily="34" charset="0"/>
                          <a:cs typeface="Arial" panose="020B0604020202020204" pitchFamily="34" charset="0"/>
                        </a:rPr>
                        <a:t>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2.11 </a:t>
                      </a:r>
                      <a:r>
                        <a:rPr lang="en-GB" sz="700" dirty="0" smtClean="0">
                          <a:solidFill>
                            <a:schemeClr val="tx1"/>
                          </a:solidFill>
                          <a:effectLst/>
                          <a:latin typeface="+mn-lt"/>
                          <a:ea typeface="Arial" panose="020B0604020202020204" pitchFamily="34" charset="0"/>
                          <a:cs typeface="Arial" panose="020B0604020202020204" pitchFamily="34" charset="0"/>
                        </a:rPr>
                        <a:t>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dirty="0" smtClean="0">
                          <a:solidFill>
                            <a:schemeClr val="tx1"/>
                          </a:solidFill>
                          <a:effectLst/>
                          <a:latin typeface="+mn-lt"/>
                          <a:ea typeface="Arial" panose="020B0604020202020204" pitchFamily="34" charset="0"/>
                          <a:cs typeface="Arial" panose="020B0604020202020204" pitchFamily="34" charset="0"/>
                        </a:rPr>
                        <a:t>2.2 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171031">
                <a:tc vMerge="1">
                  <a:txBody>
                    <a:bodyPr/>
                    <a:lstStyle/>
                    <a:p>
                      <a:pPr algn="ctr">
                        <a:lnSpc>
                          <a:spcPct val="150000"/>
                        </a:lnSpc>
                        <a:spcAft>
                          <a:spcPts val="0"/>
                        </a:spcAft>
                      </a:pP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Composition</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de-DE" sz="700" dirty="0" smtClean="0">
                          <a:solidFill>
                            <a:schemeClr val="tx1"/>
                          </a:solidFill>
                          <a:effectLst/>
                          <a:latin typeface="+mn-lt"/>
                          <a:ea typeface="Times New Roman" panose="02020603050405020304" pitchFamily="18" charset="0"/>
                          <a:cs typeface="Times New Roman" panose="02020603050405020304" pitchFamily="18" charset="0"/>
                        </a:rPr>
                        <a:t>-</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Air</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OXY</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de-DE" sz="700" dirty="0" smtClean="0">
                          <a:solidFill>
                            <a:schemeClr val="tx1"/>
                          </a:solidFill>
                          <a:effectLst/>
                          <a:latin typeface="+mn-lt"/>
                          <a:ea typeface="Arial" panose="020B0604020202020204" pitchFamily="34" charset="0"/>
                          <a:cs typeface="Arial" panose="020B0604020202020204" pitchFamily="34" charset="0"/>
                        </a:rPr>
                        <a:t>O</a:t>
                      </a:r>
                      <a:r>
                        <a:rPr lang="de-DE"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153730">
                <a:tc rowSpan="2">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GB" sz="700" b="0" dirty="0" smtClean="0">
                          <a:solidFill>
                            <a:schemeClr val="tx1"/>
                          </a:solidFill>
                          <a:effectLst/>
                          <a:latin typeface="+mn-lt"/>
                          <a:ea typeface="Arial" panose="020B0604020202020204" pitchFamily="34" charset="0"/>
                          <a:cs typeface="Arial" panose="020B0604020202020204" pitchFamily="34" charset="0"/>
                        </a:rPr>
                        <a:t>Carrier Gas</a:t>
                      </a:r>
                      <a:endParaRPr lang="en-US" sz="700" b="0" dirty="0" smtClean="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Volume flow rate</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Nm³/h</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1.45</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1.45</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1.5</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1.45</a:t>
                      </a: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3730">
                <a:tc vMerge="1">
                  <a:txBody>
                    <a:bodyPr/>
                    <a:lstStyle/>
                    <a:p>
                      <a:pPr algn="ctr">
                        <a:lnSpc>
                          <a:spcPct val="150000"/>
                        </a:lnSpc>
                        <a:spcAft>
                          <a:spcPts val="0"/>
                        </a:spcAft>
                      </a:pP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Composition</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Air</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CO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CO</a:t>
                      </a:r>
                      <a:r>
                        <a:rPr lang="en-GB" sz="700" baseline="-25000" dirty="0">
                          <a:solidFill>
                            <a:schemeClr val="tx1"/>
                          </a:solidFill>
                          <a:effectLst/>
                          <a:latin typeface="+mn-lt"/>
                          <a:ea typeface="Arial" panose="020B0604020202020204" pitchFamily="34" charset="0"/>
                          <a:cs typeface="Arial" panose="020B0604020202020204" pitchFamily="34" charset="0"/>
                        </a:rPr>
                        <a:t>2</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CO</a:t>
                      </a:r>
                      <a:r>
                        <a:rPr lang="en-GB" sz="700" baseline="-25000" dirty="0" smtClean="0">
                          <a:solidFill>
                            <a:schemeClr val="tx1"/>
                          </a:solidFill>
                          <a:effectLst/>
                          <a:latin typeface="+mn-lt"/>
                          <a:ea typeface="Arial" panose="020B0604020202020204" pitchFamily="34" charset="0"/>
                          <a:cs typeface="Arial" panose="020B0604020202020204" pitchFamily="34" charset="0"/>
                        </a:rPr>
                        <a:t>2</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53730">
                <a:tc gridSpan="2">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GB" sz="700" b="0" dirty="0" smtClean="0">
                          <a:solidFill>
                            <a:schemeClr val="tx1"/>
                          </a:solidFill>
                          <a:effectLst/>
                          <a:latin typeface="+mn-lt"/>
                          <a:ea typeface="Arial" panose="020B0604020202020204" pitchFamily="34" charset="0"/>
                          <a:cs typeface="Arial" panose="020B0604020202020204" pitchFamily="34" charset="0"/>
                        </a:rPr>
                        <a:t>Air-fuel equivalence ratio</a:t>
                      </a:r>
                      <a:r>
                        <a:rPr lang="en-US" sz="700" b="0" baseline="0" dirty="0" smtClean="0">
                          <a:solidFill>
                            <a:schemeClr val="tx1"/>
                          </a:solidFill>
                          <a:effectLst/>
                          <a:latin typeface="+mn-lt"/>
                          <a:ea typeface="Arial" panose="020B0604020202020204" pitchFamily="34" charset="0"/>
                          <a:cs typeface="Times New Roman" panose="02020603050405020304" pitchFamily="18" charset="0"/>
                        </a:rPr>
                        <a:t> </a:t>
                      </a:r>
                      <a:r>
                        <a:rPr lang="en-GB" sz="700" dirty="0" smtClean="0">
                          <a:solidFill>
                            <a:schemeClr val="tx1"/>
                          </a:solidFill>
                          <a:effectLst/>
                          <a:latin typeface="+mn-lt"/>
                          <a:ea typeface="Arial" panose="020B0604020202020204" pitchFamily="34" charset="0"/>
                          <a:cs typeface="Arial" panose="020B0604020202020204" pitchFamily="34" charset="0"/>
                        </a:rPr>
                        <a:t>λ</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algn="ctr">
                        <a:lnSpc>
                          <a:spcPct val="150000"/>
                        </a:lnSpc>
                        <a:spcAft>
                          <a:spcPts val="0"/>
                        </a:spcAft>
                      </a:pP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700" dirty="0">
                          <a:solidFill>
                            <a:schemeClr val="tx1"/>
                          </a:solidFill>
                          <a:effectLst/>
                          <a:latin typeface="+mn-lt"/>
                          <a:ea typeface="Arial" panose="020B0604020202020204" pitchFamily="34" charset="0"/>
                          <a:cs typeface="Arial" panose="020B0604020202020204" pitchFamily="34" charset="0"/>
                        </a:rPr>
                        <a:t>-</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1.05</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1.05</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1.05</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lnSpc>
                          <a:spcPct val="150000"/>
                        </a:lnSpc>
                        <a:spcAft>
                          <a:spcPts val="0"/>
                        </a:spcAft>
                      </a:pPr>
                      <a:r>
                        <a:rPr lang="en-GB" sz="700" dirty="0" smtClean="0">
                          <a:solidFill>
                            <a:schemeClr val="tx1"/>
                          </a:solidFill>
                          <a:effectLst/>
                          <a:latin typeface="+mn-lt"/>
                          <a:ea typeface="Arial" panose="020B0604020202020204" pitchFamily="34" charset="0"/>
                          <a:cs typeface="Arial" panose="020B0604020202020204" pitchFamily="34" charset="0"/>
                        </a:rPr>
                        <a:t>3.4</a:t>
                      </a:r>
                      <a:endParaRPr lang="en-US" sz="700" dirty="0">
                        <a:solidFill>
                          <a:schemeClr val="tx1"/>
                        </a:solidFill>
                        <a:effectLst/>
                        <a:latin typeface="+mn-lt"/>
                        <a:ea typeface="Times New Roman" panose="02020603050405020304" pitchFamily="18" charset="0"/>
                        <a:cs typeface="Times New Roman" panose="02020603050405020304" pitchFamily="18" charset="0"/>
                      </a:endParaRPr>
                    </a:p>
                  </a:txBody>
                  <a:tcPr marL="45547" marR="4554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grpSp>
        <p:nvGrpSpPr>
          <p:cNvPr id="11" name="Gruppieren 10"/>
          <p:cNvGrpSpPr/>
          <p:nvPr/>
        </p:nvGrpSpPr>
        <p:grpSpPr>
          <a:xfrm>
            <a:off x="817664" y="1424893"/>
            <a:ext cx="3215353" cy="2185245"/>
            <a:chOff x="4610677" y="1089248"/>
            <a:chExt cx="3452926" cy="2329169"/>
          </a:xfrm>
        </p:grpSpPr>
        <p:grpSp>
          <p:nvGrpSpPr>
            <p:cNvPr id="12" name="Gruppieren 11"/>
            <p:cNvGrpSpPr/>
            <p:nvPr/>
          </p:nvGrpSpPr>
          <p:grpSpPr>
            <a:xfrm>
              <a:off x="4610677" y="1280636"/>
              <a:ext cx="3452926" cy="2137781"/>
              <a:chOff x="4620097" y="1043091"/>
              <a:chExt cx="3452926" cy="2137781"/>
            </a:xfrm>
          </p:grpSpPr>
          <p:grpSp>
            <p:nvGrpSpPr>
              <p:cNvPr id="16" name="Gruppieren 15"/>
              <p:cNvGrpSpPr/>
              <p:nvPr/>
            </p:nvGrpSpPr>
            <p:grpSpPr>
              <a:xfrm>
                <a:off x="4620097" y="1043091"/>
                <a:ext cx="3452926" cy="2045838"/>
                <a:chOff x="4620097" y="1043091"/>
                <a:chExt cx="3452926" cy="2045838"/>
              </a:xfrm>
            </p:grpSpPr>
            <p:grpSp>
              <p:nvGrpSpPr>
                <p:cNvPr id="18" name="Gruppieren 17"/>
                <p:cNvGrpSpPr/>
                <p:nvPr/>
              </p:nvGrpSpPr>
              <p:grpSpPr>
                <a:xfrm>
                  <a:off x="4620097" y="1043091"/>
                  <a:ext cx="3452926" cy="1708711"/>
                  <a:chOff x="617645" y="1167629"/>
                  <a:chExt cx="3452926" cy="1708711"/>
                </a:xfrm>
              </p:grpSpPr>
              <p:pic>
                <p:nvPicPr>
                  <p:cNvPr id="26" name="Inhaltsplatzhalter 9">
                    <a:extLst>
                      <a:ext uri="{FF2B5EF4-FFF2-40B4-BE49-F238E27FC236}">
                        <a16:creationId xmlns="" xmlns:a16="http://schemas.microsoft.com/office/drawing/2014/main" id="{0A820F4E-0701-489D-92A7-6310C76FFDC7}"/>
                      </a:ext>
                    </a:extLst>
                  </p:cNvPr>
                  <p:cNvPicPr>
                    <a:picLocks noChangeAspect="1"/>
                  </p:cNvPicPr>
                  <p:nvPr/>
                </p:nvPicPr>
                <p:blipFill rotWithShape="1">
                  <a:blip r:embed="rId2">
                    <a:extLst>
                      <a:ext uri="{96DAC541-7B7A-43D3-8B79-37D633B846F1}">
                        <asvg:svgBlip xmlns="" xmlns:asvg="http://schemas.microsoft.com/office/drawing/2016/SVG/main" r:embed="rId6"/>
                      </a:ext>
                    </a:extLst>
                  </a:blip>
                  <a:srcRect l="14184" t="7899" b="74327"/>
                  <a:stretch/>
                </p:blipFill>
                <p:spPr>
                  <a:xfrm>
                    <a:off x="977900" y="1193801"/>
                    <a:ext cx="3092671" cy="419100"/>
                  </a:xfrm>
                  <a:prstGeom prst="rect">
                    <a:avLst/>
                  </a:prstGeom>
                </p:spPr>
              </p:pic>
              <p:sp>
                <p:nvSpPr>
                  <p:cNvPr id="27" name="Rechteck 26"/>
                  <p:cNvSpPr/>
                  <p:nvPr/>
                </p:nvSpPr>
                <p:spPr>
                  <a:xfrm rot="16200000">
                    <a:off x="528438" y="1256836"/>
                    <a:ext cx="486831" cy="308418"/>
                  </a:xfrm>
                  <a:prstGeom prst="rect">
                    <a:avLst/>
                  </a:prstGeom>
                </p:spPr>
                <p:txBody>
                  <a:bodyPr wrap="square">
                    <a:spAutoFit/>
                  </a:bodyPr>
                  <a:lstStyle/>
                  <a:p>
                    <a:pPr algn="ctr"/>
                    <a:r>
                      <a:rPr lang="de-DE" sz="1000" dirty="0"/>
                      <a:t>Air</a:t>
                    </a:r>
                    <a:r>
                      <a:rPr lang="de-DE" dirty="0"/>
                      <a:t> </a:t>
                    </a:r>
                    <a:endParaRPr lang="en-US" dirty="0"/>
                  </a:p>
                </p:txBody>
              </p:sp>
              <p:grpSp>
                <p:nvGrpSpPr>
                  <p:cNvPr id="28" name="Gruppieren 27"/>
                  <p:cNvGrpSpPr/>
                  <p:nvPr/>
                </p:nvGrpSpPr>
                <p:grpSpPr>
                  <a:xfrm>
                    <a:off x="704834" y="1508805"/>
                    <a:ext cx="3364149" cy="539504"/>
                    <a:chOff x="704834" y="1647636"/>
                    <a:chExt cx="3364149" cy="539504"/>
                  </a:xfrm>
                </p:grpSpPr>
                <p:sp>
                  <p:nvSpPr>
                    <p:cNvPr id="35" name="Rechteck 34"/>
                    <p:cNvSpPr/>
                    <p:nvPr/>
                  </p:nvSpPr>
                  <p:spPr>
                    <a:xfrm rot="16200000">
                      <a:off x="550764" y="1801706"/>
                      <a:ext cx="539504" cy="231363"/>
                    </a:xfrm>
                    <a:prstGeom prst="rect">
                      <a:avLst/>
                    </a:prstGeom>
                  </p:spPr>
                  <p:txBody>
                    <a:bodyPr wrap="square">
                      <a:spAutoFit/>
                    </a:bodyPr>
                    <a:lstStyle/>
                    <a:p>
                      <a:r>
                        <a:rPr lang="de-DE" sz="800" dirty="0" smtClean="0"/>
                        <a:t>Oxy30</a:t>
                      </a:r>
                      <a:endParaRPr lang="en-US" sz="800" dirty="0"/>
                    </a:p>
                  </p:txBody>
                </p:sp>
                <p:pic>
                  <p:nvPicPr>
                    <p:cNvPr id="36" name="Inhaltsplatzhalter 9">
                      <a:extLst>
                        <a:ext uri="{FF2B5EF4-FFF2-40B4-BE49-F238E27FC236}">
                          <a16:creationId xmlns="" xmlns:a16="http://schemas.microsoft.com/office/drawing/2014/main" id="{0A820F4E-0701-489D-92A7-6310C76FFDC7}"/>
                        </a:ext>
                      </a:extLst>
                    </p:cNvPr>
                    <p:cNvPicPr>
                      <a:picLocks noChangeAspect="1"/>
                    </p:cNvPicPr>
                    <p:nvPr/>
                  </p:nvPicPr>
                  <p:blipFill rotWithShape="1">
                    <a:blip r:embed="rId2">
                      <a:extLst>
                        <a:ext uri="{96DAC541-7B7A-43D3-8B79-37D633B846F1}">
                          <asvg:svgBlip xmlns="" xmlns:asvg="http://schemas.microsoft.com/office/drawing/2016/SVG/main" r:embed="rId6"/>
                        </a:ext>
                      </a:extLst>
                    </a:blip>
                    <a:srcRect l="14184" t="31328" b="51437"/>
                    <a:stretch/>
                  </p:blipFill>
                  <p:spPr>
                    <a:xfrm>
                      <a:off x="976312" y="1746250"/>
                      <a:ext cx="3092671" cy="406399"/>
                    </a:xfrm>
                    <a:prstGeom prst="rect">
                      <a:avLst/>
                    </a:prstGeom>
                  </p:spPr>
                </p:pic>
              </p:grpSp>
              <p:grpSp>
                <p:nvGrpSpPr>
                  <p:cNvPr id="29" name="Gruppieren 28"/>
                  <p:cNvGrpSpPr/>
                  <p:nvPr/>
                </p:nvGrpSpPr>
                <p:grpSpPr>
                  <a:xfrm>
                    <a:off x="704834" y="1957848"/>
                    <a:ext cx="3363374" cy="514142"/>
                    <a:chOff x="704834" y="2234089"/>
                    <a:chExt cx="3363374" cy="514142"/>
                  </a:xfrm>
                </p:grpSpPr>
                <p:pic>
                  <p:nvPicPr>
                    <p:cNvPr id="33" name="Inhaltsplatzhalter 9">
                      <a:extLst>
                        <a:ext uri="{FF2B5EF4-FFF2-40B4-BE49-F238E27FC236}">
                          <a16:creationId xmlns="" xmlns:a16="http://schemas.microsoft.com/office/drawing/2014/main" id="{0A820F4E-0701-489D-92A7-6310C76FFDC7}"/>
                        </a:ext>
                      </a:extLst>
                    </p:cNvPr>
                    <p:cNvPicPr>
                      <a:picLocks noChangeAspect="1"/>
                    </p:cNvPicPr>
                    <p:nvPr/>
                  </p:nvPicPr>
                  <p:blipFill rotWithShape="1">
                    <a:blip r:embed="rId2">
                      <a:extLst>
                        <a:ext uri="{96DAC541-7B7A-43D3-8B79-37D633B846F1}">
                          <asvg:svgBlip xmlns="" xmlns:asvg="http://schemas.microsoft.com/office/drawing/2016/SVG/main" r:embed="rId6"/>
                        </a:ext>
                      </a:extLst>
                    </a:blip>
                    <a:srcRect l="14184" t="54218" b="28278"/>
                    <a:stretch/>
                  </p:blipFill>
                  <p:spPr>
                    <a:xfrm>
                      <a:off x="975537" y="2286000"/>
                      <a:ext cx="3092671" cy="412750"/>
                    </a:xfrm>
                    <a:prstGeom prst="rect">
                      <a:avLst/>
                    </a:prstGeom>
                  </p:spPr>
                </p:pic>
                <p:sp>
                  <p:nvSpPr>
                    <p:cNvPr id="34" name="Rechteck 33"/>
                    <p:cNvSpPr/>
                    <p:nvPr/>
                  </p:nvSpPr>
                  <p:spPr>
                    <a:xfrm rot="16200000">
                      <a:off x="563445" y="2375478"/>
                      <a:ext cx="514142" cy="231363"/>
                    </a:xfrm>
                    <a:prstGeom prst="rect">
                      <a:avLst/>
                    </a:prstGeom>
                  </p:spPr>
                  <p:txBody>
                    <a:bodyPr wrap="square">
                      <a:spAutoFit/>
                    </a:bodyPr>
                    <a:lstStyle/>
                    <a:p>
                      <a:r>
                        <a:rPr lang="de-DE" sz="800" dirty="0" smtClean="0"/>
                        <a:t>Oxy50</a:t>
                      </a:r>
                      <a:endParaRPr lang="en-US" sz="800" dirty="0"/>
                    </a:p>
                  </p:txBody>
                </p:sp>
              </p:grpSp>
              <p:grpSp>
                <p:nvGrpSpPr>
                  <p:cNvPr id="30" name="Gruppieren 29"/>
                  <p:cNvGrpSpPr/>
                  <p:nvPr/>
                </p:nvGrpSpPr>
                <p:grpSpPr>
                  <a:xfrm>
                    <a:off x="709842" y="2330346"/>
                    <a:ext cx="3358366" cy="545994"/>
                    <a:chOff x="709842" y="2744699"/>
                    <a:chExt cx="3358366" cy="545994"/>
                  </a:xfrm>
                </p:grpSpPr>
                <p:pic>
                  <p:nvPicPr>
                    <p:cNvPr id="31" name="Inhaltsplatzhalter 9">
                      <a:extLst>
                        <a:ext uri="{FF2B5EF4-FFF2-40B4-BE49-F238E27FC236}">
                          <a16:creationId xmlns="" xmlns:a16="http://schemas.microsoft.com/office/drawing/2014/main" id="{0A820F4E-0701-489D-92A7-6310C76FFDC7}"/>
                        </a:ext>
                      </a:extLst>
                    </p:cNvPr>
                    <p:cNvPicPr>
                      <a:picLocks noChangeAspect="1"/>
                    </p:cNvPicPr>
                    <p:nvPr/>
                  </p:nvPicPr>
                  <p:blipFill rotWithShape="1">
                    <a:blip r:embed="rId2">
                      <a:extLst>
                        <a:ext uri="{96DAC541-7B7A-43D3-8B79-37D633B846F1}">
                          <asvg:svgBlip xmlns="" xmlns:asvg="http://schemas.microsoft.com/office/drawing/2016/SVG/main" r:embed="rId6"/>
                        </a:ext>
                      </a:extLst>
                    </a:blip>
                    <a:srcRect l="14184" t="77107" b="5748"/>
                    <a:stretch/>
                  </p:blipFill>
                  <p:spPr>
                    <a:xfrm>
                      <a:off x="975537" y="2825750"/>
                      <a:ext cx="3092671" cy="404282"/>
                    </a:xfrm>
                    <a:prstGeom prst="rect">
                      <a:avLst/>
                    </a:prstGeom>
                  </p:spPr>
                </p:pic>
                <p:sp>
                  <p:nvSpPr>
                    <p:cNvPr id="32" name="Rechteck 31"/>
                    <p:cNvSpPr/>
                    <p:nvPr/>
                  </p:nvSpPr>
                  <p:spPr>
                    <a:xfrm rot="16200000">
                      <a:off x="552527" y="2902014"/>
                      <a:ext cx="545994" cy="231363"/>
                    </a:xfrm>
                    <a:prstGeom prst="rect">
                      <a:avLst/>
                    </a:prstGeom>
                  </p:spPr>
                  <p:txBody>
                    <a:bodyPr wrap="square">
                      <a:spAutoFit/>
                    </a:bodyPr>
                    <a:lstStyle/>
                    <a:p>
                      <a:r>
                        <a:rPr lang="de-DE" sz="800" dirty="0" smtClean="0"/>
                        <a:t>Oxy75</a:t>
                      </a:r>
                      <a:endParaRPr lang="en-US" sz="800" dirty="0"/>
                    </a:p>
                  </p:txBody>
                </p:sp>
              </p:grpSp>
            </p:grpSp>
            <p:grpSp>
              <p:nvGrpSpPr>
                <p:cNvPr id="19" name="Gruppieren 18"/>
                <p:cNvGrpSpPr/>
                <p:nvPr/>
              </p:nvGrpSpPr>
              <p:grpSpPr>
                <a:xfrm>
                  <a:off x="4977766" y="2688666"/>
                  <a:ext cx="3093083" cy="400263"/>
                  <a:chOff x="4977766" y="2688666"/>
                  <a:chExt cx="3093083" cy="400263"/>
                </a:xfrm>
              </p:grpSpPr>
              <p:pic>
                <p:nvPicPr>
                  <p:cNvPr id="20" name="Grafik 19"/>
                  <p:cNvPicPr>
                    <a:picLocks noChangeAspect="1"/>
                  </p:cNvPicPr>
                  <p:nvPr/>
                </p:nvPicPr>
                <p:blipFill rotWithShape="1">
                  <a:blip r:embed="rId7"/>
                  <a:srcRect t="5931" b="10609"/>
                  <a:stretch/>
                </p:blipFill>
                <p:spPr>
                  <a:xfrm>
                    <a:off x="4977766" y="2688879"/>
                    <a:ext cx="522145" cy="399841"/>
                  </a:xfrm>
                  <a:prstGeom prst="rect">
                    <a:avLst/>
                  </a:prstGeom>
                </p:spPr>
              </p:pic>
              <p:pic>
                <p:nvPicPr>
                  <p:cNvPr id="21" name="Grafik 20"/>
                  <p:cNvPicPr>
                    <a:picLocks noChangeAspect="1"/>
                  </p:cNvPicPr>
                  <p:nvPr/>
                </p:nvPicPr>
                <p:blipFill rotWithShape="1">
                  <a:blip r:embed="rId8"/>
                  <a:srcRect t="10614" b="9207"/>
                  <a:stretch/>
                </p:blipFill>
                <p:spPr>
                  <a:xfrm>
                    <a:off x="5499911" y="2688879"/>
                    <a:ext cx="510506" cy="399841"/>
                  </a:xfrm>
                  <a:prstGeom prst="rect">
                    <a:avLst/>
                  </a:prstGeom>
                </p:spPr>
              </p:pic>
              <p:pic>
                <p:nvPicPr>
                  <p:cNvPr id="22" name="Grafik 21"/>
                  <p:cNvPicPr>
                    <a:picLocks noChangeAspect="1"/>
                  </p:cNvPicPr>
                  <p:nvPr/>
                </p:nvPicPr>
                <p:blipFill rotWithShape="1">
                  <a:blip r:embed="rId9"/>
                  <a:srcRect l="8556" t="19020" r="15007" b="17527"/>
                  <a:stretch/>
                </p:blipFill>
                <p:spPr>
                  <a:xfrm>
                    <a:off x="6010417" y="2688879"/>
                    <a:ext cx="517820" cy="400050"/>
                  </a:xfrm>
                  <a:prstGeom prst="rect">
                    <a:avLst/>
                  </a:prstGeom>
                </p:spPr>
              </p:pic>
              <p:pic>
                <p:nvPicPr>
                  <p:cNvPr id="23" name="Grafik 22"/>
                  <p:cNvPicPr>
                    <a:picLocks noChangeAspect="1"/>
                  </p:cNvPicPr>
                  <p:nvPr/>
                </p:nvPicPr>
                <p:blipFill rotWithShape="1">
                  <a:blip r:embed="rId10"/>
                  <a:srcRect l="11434" t="17154" r="6495" b="12239"/>
                  <a:stretch/>
                </p:blipFill>
                <p:spPr>
                  <a:xfrm>
                    <a:off x="6528236" y="2688878"/>
                    <a:ext cx="518469" cy="399841"/>
                  </a:xfrm>
                  <a:prstGeom prst="rect">
                    <a:avLst/>
                  </a:prstGeom>
                </p:spPr>
              </p:pic>
              <p:pic>
                <p:nvPicPr>
                  <p:cNvPr id="24" name="Grafik 23"/>
                  <p:cNvPicPr>
                    <a:picLocks noChangeAspect="1"/>
                  </p:cNvPicPr>
                  <p:nvPr/>
                </p:nvPicPr>
                <p:blipFill rotWithShape="1">
                  <a:blip r:embed="rId11"/>
                  <a:srcRect l="10028" t="19554" r="14462" b="16908"/>
                  <a:stretch/>
                </p:blipFill>
                <p:spPr>
                  <a:xfrm>
                    <a:off x="7046056" y="2688667"/>
                    <a:ext cx="504128" cy="400051"/>
                  </a:xfrm>
                  <a:prstGeom prst="rect">
                    <a:avLst/>
                  </a:prstGeom>
                </p:spPr>
              </p:pic>
              <p:pic>
                <p:nvPicPr>
                  <p:cNvPr id="25" name="Grafik 24"/>
                  <p:cNvPicPr>
                    <a:picLocks noChangeAspect="1"/>
                  </p:cNvPicPr>
                  <p:nvPr/>
                </p:nvPicPr>
                <p:blipFill rotWithShape="1">
                  <a:blip r:embed="rId12"/>
                  <a:srcRect l="8198" t="17840" r="10783" b="16676"/>
                  <a:stretch/>
                </p:blipFill>
                <p:spPr>
                  <a:xfrm>
                    <a:off x="7550186" y="2688666"/>
                    <a:ext cx="520664" cy="399022"/>
                  </a:xfrm>
                  <a:prstGeom prst="rect">
                    <a:avLst/>
                  </a:prstGeom>
                </p:spPr>
              </p:pic>
            </p:grpSp>
          </p:grpSp>
          <p:sp>
            <p:nvSpPr>
              <p:cNvPr id="17" name="Rechteck 16"/>
              <p:cNvSpPr/>
              <p:nvPr/>
            </p:nvSpPr>
            <p:spPr>
              <a:xfrm rot="16200000">
                <a:off x="4520256" y="2763296"/>
                <a:ext cx="603788" cy="231363"/>
              </a:xfrm>
              <a:prstGeom prst="rect">
                <a:avLst/>
              </a:prstGeom>
            </p:spPr>
            <p:txBody>
              <a:bodyPr wrap="square">
                <a:spAutoFit/>
              </a:bodyPr>
              <a:lstStyle/>
              <a:p>
                <a:r>
                  <a:rPr lang="de-DE" sz="800" dirty="0" smtClean="0"/>
                  <a:t>Oxy100</a:t>
                </a:r>
                <a:endParaRPr lang="en-US" sz="800" dirty="0"/>
              </a:p>
            </p:txBody>
          </p:sp>
        </p:grpSp>
        <p:sp>
          <p:nvSpPr>
            <p:cNvPr id="13" name="Rechteck 12"/>
            <p:cNvSpPr/>
            <p:nvPr/>
          </p:nvSpPr>
          <p:spPr>
            <a:xfrm>
              <a:off x="4928411" y="1089248"/>
              <a:ext cx="620951" cy="229634"/>
            </a:xfrm>
            <a:prstGeom prst="rect">
              <a:avLst/>
            </a:prstGeom>
            <a:ln>
              <a:solidFill>
                <a:schemeClr val="tx1">
                  <a:lumMod val="90000"/>
                  <a:lumOff val="10000"/>
                </a:schemeClr>
              </a:solidFill>
            </a:ln>
          </p:spPr>
          <p:txBody>
            <a:bodyPr wrap="square">
              <a:spAutoFit/>
            </a:bodyPr>
            <a:lstStyle/>
            <a:p>
              <a:pPr algn="ctr"/>
              <a:r>
                <a:rPr lang="en-US" sz="800" dirty="0" smtClean="0"/>
                <a:t>Ignition</a:t>
              </a:r>
              <a:endParaRPr lang="en-US" sz="1200" dirty="0"/>
            </a:p>
          </p:txBody>
        </p:sp>
        <p:sp>
          <p:nvSpPr>
            <p:cNvPr id="14" name="Rechteck 13"/>
            <p:cNvSpPr/>
            <p:nvPr/>
          </p:nvSpPr>
          <p:spPr>
            <a:xfrm>
              <a:off x="5567995" y="1091259"/>
              <a:ext cx="1465725" cy="229634"/>
            </a:xfrm>
            <a:prstGeom prst="rect">
              <a:avLst/>
            </a:prstGeom>
            <a:ln>
              <a:solidFill>
                <a:schemeClr val="tx1">
                  <a:lumMod val="90000"/>
                  <a:lumOff val="10000"/>
                </a:schemeClr>
              </a:solidFill>
            </a:ln>
          </p:spPr>
          <p:txBody>
            <a:bodyPr wrap="square">
              <a:spAutoFit/>
            </a:bodyPr>
            <a:lstStyle/>
            <a:p>
              <a:pPr algn="ctr"/>
              <a:r>
                <a:rPr lang="en-US" sz="800" dirty="0" smtClean="0"/>
                <a:t>Volatile flame</a:t>
              </a:r>
              <a:endParaRPr lang="en-US" sz="1200" dirty="0"/>
            </a:p>
          </p:txBody>
        </p:sp>
        <p:sp>
          <p:nvSpPr>
            <p:cNvPr id="15" name="Rechteck 14"/>
            <p:cNvSpPr/>
            <p:nvPr/>
          </p:nvSpPr>
          <p:spPr>
            <a:xfrm>
              <a:off x="7052353" y="1089248"/>
              <a:ext cx="1008888" cy="229634"/>
            </a:xfrm>
            <a:prstGeom prst="rect">
              <a:avLst/>
            </a:prstGeom>
            <a:ln>
              <a:solidFill>
                <a:schemeClr val="tx1">
                  <a:lumMod val="90000"/>
                  <a:lumOff val="10000"/>
                </a:schemeClr>
              </a:solidFill>
            </a:ln>
          </p:spPr>
          <p:txBody>
            <a:bodyPr wrap="square">
              <a:spAutoFit/>
            </a:bodyPr>
            <a:lstStyle/>
            <a:p>
              <a:pPr algn="ctr"/>
              <a:r>
                <a:rPr lang="de-DE" sz="800" dirty="0" smtClean="0"/>
                <a:t>Burnout</a:t>
              </a:r>
              <a:endParaRPr lang="en-US" sz="1200" dirty="0"/>
            </a:p>
          </p:txBody>
        </p:sp>
      </p:grpSp>
      <p:sp>
        <p:nvSpPr>
          <p:cNvPr id="39" name="Abgerundetes Rechteck 38"/>
          <p:cNvSpPr/>
          <p:nvPr/>
        </p:nvSpPr>
        <p:spPr>
          <a:xfrm>
            <a:off x="467999" y="1054475"/>
            <a:ext cx="3959999" cy="3362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pPr>
            <a:r>
              <a:rPr lang="de-DE" sz="1100" b="1" dirty="0"/>
              <a:t>4 kW </a:t>
            </a:r>
            <a:r>
              <a:rPr lang="en-US" sz="1100" b="1" dirty="0" smtClean="0"/>
              <a:t>single particle burner:</a:t>
            </a:r>
            <a:r>
              <a:rPr lang="de-DE" sz="1100" b="1" dirty="0" smtClean="0"/>
              <a:t> 8mm </a:t>
            </a:r>
            <a:r>
              <a:rPr lang="en-US" sz="1100" b="1" dirty="0" smtClean="0"/>
              <a:t>CARDBOARD</a:t>
            </a:r>
            <a:endParaRPr lang="en-US" sz="1100" b="1" dirty="0"/>
          </a:p>
        </p:txBody>
      </p:sp>
      <p:sp>
        <p:nvSpPr>
          <p:cNvPr id="40" name="Abgerundetes Rechteck 39"/>
          <p:cNvSpPr/>
          <p:nvPr/>
        </p:nvSpPr>
        <p:spPr>
          <a:xfrm>
            <a:off x="4715686" y="1060288"/>
            <a:ext cx="3960002" cy="33620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pPr>
            <a:r>
              <a:rPr lang="de-DE" sz="1100" b="1" dirty="0" smtClean="0"/>
              <a:t>20 </a:t>
            </a:r>
            <a:r>
              <a:rPr lang="de-DE" sz="1100" b="1" dirty="0"/>
              <a:t>kW </a:t>
            </a:r>
            <a:r>
              <a:rPr lang="de-DE" sz="1100" b="1" dirty="0" err="1" smtClean="0"/>
              <a:t>facility</a:t>
            </a:r>
            <a:r>
              <a:rPr lang="de-DE" sz="1100" b="1" dirty="0" smtClean="0"/>
              <a:t>: 1.5 kg/h COAL</a:t>
            </a:r>
            <a:endParaRPr lang="en-US" sz="1100" b="1" dirty="0"/>
          </a:p>
        </p:txBody>
      </p:sp>
      <p:sp>
        <p:nvSpPr>
          <p:cNvPr id="44" name="Abgerundetes Rechteck 43"/>
          <p:cNvSpPr/>
          <p:nvPr/>
        </p:nvSpPr>
        <p:spPr>
          <a:xfrm>
            <a:off x="4715687" y="1054556"/>
            <a:ext cx="3960001" cy="4179844"/>
          </a:xfrm>
          <a:prstGeom prst="roundRect">
            <a:avLst>
              <a:gd name="adj" fmla="val 1893"/>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pPr>
            <a:endParaRPr lang="en-US" sz="1400" b="1" dirty="0"/>
          </a:p>
        </p:txBody>
      </p:sp>
      <p:sp>
        <p:nvSpPr>
          <p:cNvPr id="45" name="Abgerundetes Rechteck 44"/>
          <p:cNvSpPr/>
          <p:nvPr/>
        </p:nvSpPr>
        <p:spPr>
          <a:xfrm>
            <a:off x="468000" y="1054556"/>
            <a:ext cx="3959999" cy="4179844"/>
          </a:xfrm>
          <a:prstGeom prst="roundRect">
            <a:avLst>
              <a:gd name="adj" fmla="val 1893"/>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pPr>
            <a:endParaRPr lang="en-US" sz="1400" b="1" dirty="0"/>
          </a:p>
        </p:txBody>
      </p:sp>
      <p:pic>
        <p:nvPicPr>
          <p:cNvPr id="43" name="Grafik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18031" y="5296331"/>
            <a:ext cx="487969" cy="369338"/>
          </a:xfrm>
          <a:prstGeom prst="rect">
            <a:avLst/>
          </a:prstGeom>
        </p:spPr>
      </p:pic>
      <p:grpSp>
        <p:nvGrpSpPr>
          <p:cNvPr id="50" name="Gruppieren 49"/>
          <p:cNvGrpSpPr/>
          <p:nvPr/>
        </p:nvGrpSpPr>
        <p:grpSpPr>
          <a:xfrm>
            <a:off x="4979978" y="3446656"/>
            <a:ext cx="3404720" cy="1767735"/>
            <a:chOff x="4979978" y="3446656"/>
            <a:chExt cx="3404720" cy="1767735"/>
          </a:xfrm>
        </p:grpSpPr>
        <p:pic>
          <p:nvPicPr>
            <p:cNvPr id="8" name="Grafik 7"/>
            <p:cNvPicPr>
              <a:picLocks noChangeAspect="1"/>
            </p:cNvPicPr>
            <p:nvPr/>
          </p:nvPicPr>
          <p:blipFill>
            <a:blip r:embed="rId14"/>
            <a:stretch>
              <a:fillRect/>
            </a:stretch>
          </p:blipFill>
          <p:spPr>
            <a:xfrm>
              <a:off x="4979978" y="3446656"/>
              <a:ext cx="3404720" cy="1767735"/>
            </a:xfrm>
            <a:prstGeom prst="rect">
              <a:avLst/>
            </a:prstGeom>
          </p:spPr>
        </p:pic>
        <p:sp>
          <p:nvSpPr>
            <p:cNvPr id="49" name="Textfeld 48"/>
            <p:cNvSpPr txBox="1"/>
            <p:nvPr/>
          </p:nvSpPr>
          <p:spPr>
            <a:xfrm>
              <a:off x="7342061" y="3678454"/>
              <a:ext cx="300163" cy="102972"/>
            </a:xfrm>
            <a:prstGeom prst="rect">
              <a:avLst/>
            </a:prstGeom>
            <a:solidFill>
              <a:schemeClr val="bg1"/>
            </a:solidFill>
          </p:spPr>
          <p:txBody>
            <a:bodyPr wrap="none" lIns="0" tIns="0" rIns="0" bIns="0" rtlCol="0">
              <a:noAutofit/>
            </a:bodyPr>
            <a:lstStyle/>
            <a:p>
              <a:pPr>
                <a:buClr>
                  <a:schemeClr val="accent1"/>
                </a:buClr>
              </a:pPr>
              <a:r>
                <a:rPr lang="de-DE" sz="650" dirty="0" smtClean="0">
                  <a:solidFill>
                    <a:srgbClr val="838383"/>
                  </a:solidFill>
                </a:rPr>
                <a:t>OXY58</a:t>
              </a:r>
              <a:endParaRPr lang="en-US" sz="650" dirty="0" smtClean="0">
                <a:solidFill>
                  <a:srgbClr val="838383"/>
                </a:solidFill>
              </a:endParaRPr>
            </a:p>
          </p:txBody>
        </p:sp>
      </p:grpSp>
      <p:pic>
        <p:nvPicPr>
          <p:cNvPr id="51" name="Grafik 50"/>
          <p:cNvPicPr>
            <a:picLocks noChangeAspect="1"/>
          </p:cNvPicPr>
          <p:nvPr/>
        </p:nvPicPr>
        <p:blipFill>
          <a:blip r:embed="rId15"/>
          <a:stretch>
            <a:fillRect/>
          </a:stretch>
        </p:blipFill>
        <p:spPr>
          <a:xfrm>
            <a:off x="961262" y="3569414"/>
            <a:ext cx="3151905" cy="1609483"/>
          </a:xfrm>
          <a:prstGeom prst="rect">
            <a:avLst/>
          </a:prstGeom>
        </p:spPr>
      </p:pic>
    </p:spTree>
    <p:extLst>
      <p:ext uri="{BB962C8B-B14F-4D97-AF65-F5344CB8AC3E}">
        <p14:creationId xmlns:p14="http://schemas.microsoft.com/office/powerpoint/2010/main" val="310406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Highlights</a:t>
            </a:r>
            <a:endParaRPr lang="en-US" dirty="0"/>
          </a:p>
        </p:txBody>
      </p:sp>
      <p:sp>
        <p:nvSpPr>
          <p:cNvPr id="3" name="Fußzeilenplatzhalter 2"/>
          <p:cNvSpPr>
            <a:spLocks noGrp="1"/>
          </p:cNvSpPr>
          <p:nvPr>
            <p:ph type="ftr" sz="quarter" idx="16"/>
          </p:nvPr>
        </p:nvSpPr>
        <p:spPr/>
        <p:txBody>
          <a:bodyPr/>
          <a:lstStyle/>
          <a:p>
            <a:r>
              <a:rPr lang="en-US" smtClean="0"/>
              <a:t>Work Package 2</a:t>
            </a:r>
            <a:endParaRPr lang="de-DE" dirty="0" smtClean="0"/>
          </a:p>
        </p:txBody>
      </p:sp>
      <p:sp>
        <p:nvSpPr>
          <p:cNvPr id="4" name="Inhaltsplatzhalter 3"/>
          <p:cNvSpPr>
            <a:spLocks noGrp="1"/>
          </p:cNvSpPr>
          <p:nvPr>
            <p:ph idx="1"/>
          </p:nvPr>
        </p:nvSpPr>
        <p:spPr>
          <a:xfrm>
            <a:off x="468313" y="1058399"/>
            <a:ext cx="3297206" cy="1608201"/>
          </a:xfrm>
        </p:spPr>
        <p:txBody>
          <a:bodyPr/>
          <a:lstStyle/>
          <a:p>
            <a:pPr marL="90488" indent="0">
              <a:buNone/>
            </a:pPr>
            <a:r>
              <a:rPr lang="en-US" sz="1200" dirty="0"/>
              <a:t>Test run of a case with </a:t>
            </a:r>
            <a:r>
              <a:rPr lang="en-US" sz="1200" b="1" dirty="0">
                <a:solidFill>
                  <a:schemeClr val="accent2">
                    <a:lumMod val="60000"/>
                    <a:lumOff val="40000"/>
                  </a:schemeClr>
                </a:solidFill>
              </a:rPr>
              <a:t>no FGR </a:t>
            </a:r>
            <a:r>
              <a:rPr lang="en-US" sz="1200" dirty="0"/>
              <a:t>with </a:t>
            </a:r>
            <a:r>
              <a:rPr lang="en-US" sz="1200" b="1" dirty="0">
                <a:solidFill>
                  <a:schemeClr val="accent2">
                    <a:lumMod val="60000"/>
                    <a:lumOff val="40000"/>
                  </a:schemeClr>
                </a:solidFill>
              </a:rPr>
              <a:t>1st gen </a:t>
            </a:r>
            <a:r>
              <a:rPr lang="en-US" sz="1200" dirty="0"/>
              <a:t>oxy-burner to 100% </a:t>
            </a:r>
            <a:r>
              <a:rPr lang="en-US" sz="1200" dirty="0" smtClean="0"/>
              <a:t>O2</a:t>
            </a:r>
          </a:p>
          <a:p>
            <a:pPr lvl="1"/>
            <a:r>
              <a:rPr lang="en-US" sz="1200" dirty="0" smtClean="0"/>
              <a:t>100</a:t>
            </a:r>
            <a:r>
              <a:rPr lang="en-US" sz="1200" dirty="0"/>
              <a:t>% O2 in high velocity </a:t>
            </a:r>
            <a:r>
              <a:rPr lang="en-US" sz="1200" dirty="0" smtClean="0"/>
              <a:t>nozzles</a:t>
            </a:r>
          </a:p>
          <a:p>
            <a:pPr lvl="1"/>
            <a:r>
              <a:rPr lang="en-US" sz="1200" dirty="0" smtClean="0"/>
              <a:t>100</a:t>
            </a:r>
            <a:r>
              <a:rPr lang="en-US" sz="1200" dirty="0"/>
              <a:t>% CO2 in carrier and </a:t>
            </a:r>
            <a:r>
              <a:rPr lang="en-US" sz="1200" dirty="0" smtClean="0"/>
              <a:t>secondary</a:t>
            </a:r>
          </a:p>
          <a:p>
            <a:pPr lvl="1"/>
            <a:r>
              <a:rPr lang="en-US" sz="1200" dirty="0" smtClean="0"/>
              <a:t>Same </a:t>
            </a:r>
            <a:r>
              <a:rPr lang="en-US" sz="1200" dirty="0"/>
              <a:t>overall concentration as </a:t>
            </a:r>
            <a:r>
              <a:rPr lang="en-US" sz="1200" dirty="0" smtClean="0"/>
              <a:t>earlier</a:t>
            </a:r>
          </a:p>
          <a:p>
            <a:pPr lvl="1"/>
            <a:r>
              <a:rPr lang="en-US" sz="1200" dirty="0" smtClean="0"/>
              <a:t>Results </a:t>
            </a:r>
            <a:r>
              <a:rPr lang="en-US" sz="1200" dirty="0"/>
              <a:t>indicates good mixing</a:t>
            </a:r>
          </a:p>
        </p:txBody>
      </p:sp>
      <p:sp>
        <p:nvSpPr>
          <p:cNvPr id="5" name="Textplatzhalter 4"/>
          <p:cNvSpPr>
            <a:spLocks noGrp="1"/>
          </p:cNvSpPr>
          <p:nvPr>
            <p:ph type="body" sz="quarter" idx="13"/>
          </p:nvPr>
        </p:nvSpPr>
        <p:spPr/>
        <p:txBody>
          <a:bodyPr/>
          <a:lstStyle/>
          <a:p>
            <a:r>
              <a:rPr lang="de-DE" dirty="0" smtClean="0"/>
              <a:t>Task 2.4</a:t>
            </a:r>
            <a:endParaRPr lang="en-US" dirty="0"/>
          </a:p>
        </p:txBody>
      </p:sp>
      <p:pic>
        <p:nvPicPr>
          <p:cNvPr id="8" name="Picture 1">
            <a:extLst>
              <a:ext uri="{FF2B5EF4-FFF2-40B4-BE49-F238E27FC236}">
                <a16:creationId xmlns:a16="http://schemas.microsoft.com/office/drawing/2014/main" xmlns="" id="{9E17B47B-60D7-4721-9BE7-DE8E1B935F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9" t="3068" r="1632" b="535"/>
          <a:stretch/>
        </p:blipFill>
        <p:spPr bwMode="auto">
          <a:xfrm>
            <a:off x="4833017" y="3860528"/>
            <a:ext cx="3644548" cy="14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xmlns="" id="{64C5A28B-8E11-48EF-839C-1416395CC7AE}"/>
              </a:ext>
            </a:extLst>
          </p:cNvPr>
          <p:cNvPicPr>
            <a:picLocks noChangeAspect="1"/>
          </p:cNvPicPr>
          <p:nvPr/>
        </p:nvPicPr>
        <p:blipFill>
          <a:blip r:embed="rId3"/>
          <a:stretch>
            <a:fillRect/>
          </a:stretch>
        </p:blipFill>
        <p:spPr>
          <a:xfrm>
            <a:off x="466367" y="2560192"/>
            <a:ext cx="2370008" cy="1422005"/>
          </a:xfrm>
          <a:prstGeom prst="rect">
            <a:avLst/>
          </a:prstGeom>
        </p:spPr>
      </p:pic>
      <p:pic>
        <p:nvPicPr>
          <p:cNvPr id="12" name="Picture 4">
            <a:extLst>
              <a:ext uri="{FF2B5EF4-FFF2-40B4-BE49-F238E27FC236}">
                <a16:creationId xmlns:a16="http://schemas.microsoft.com/office/drawing/2014/main" xmlns="" id="{779C5AC6-E5E3-4283-9FD2-687C92376983}"/>
              </a:ext>
            </a:extLst>
          </p:cNvPr>
          <p:cNvPicPr>
            <a:picLocks noChangeAspect="1"/>
          </p:cNvPicPr>
          <p:nvPr/>
        </p:nvPicPr>
        <p:blipFill>
          <a:blip r:embed="rId4"/>
          <a:stretch>
            <a:fillRect/>
          </a:stretch>
        </p:blipFill>
        <p:spPr>
          <a:xfrm>
            <a:off x="466724" y="3913269"/>
            <a:ext cx="2370008" cy="1422005"/>
          </a:xfrm>
          <a:prstGeom prst="rect">
            <a:avLst/>
          </a:prstGeom>
        </p:spPr>
      </p:pic>
      <p:pic>
        <p:nvPicPr>
          <p:cNvPr id="15" name="Picture 1">
            <a:extLst>
              <a:ext uri="{FF2B5EF4-FFF2-40B4-BE49-F238E27FC236}">
                <a16:creationId xmlns:a16="http://schemas.microsoft.com/office/drawing/2014/main" xmlns="" id="{9E17B47B-60D7-4721-9BE7-DE8E1B935F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87" t="5437" r="86603" b="57020"/>
          <a:stretch/>
        </p:blipFill>
        <p:spPr bwMode="auto">
          <a:xfrm>
            <a:off x="4122863" y="3860528"/>
            <a:ext cx="695514" cy="13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uppieren 20"/>
          <p:cNvGrpSpPr/>
          <p:nvPr/>
        </p:nvGrpSpPr>
        <p:grpSpPr>
          <a:xfrm>
            <a:off x="4727114" y="1170053"/>
            <a:ext cx="3354230" cy="1219061"/>
            <a:chOff x="5311027" y="1165434"/>
            <a:chExt cx="3354230" cy="1219061"/>
          </a:xfrm>
        </p:grpSpPr>
        <p:pic>
          <p:nvPicPr>
            <p:cNvPr id="7" name="Picture 6" descr="A picture containing text, marker&#10;&#10;Description automatically generated">
              <a:extLst>
                <a:ext uri="{FF2B5EF4-FFF2-40B4-BE49-F238E27FC236}">
                  <a16:creationId xmlns:a16="http://schemas.microsoft.com/office/drawing/2014/main" xmlns="" id="{2AC37B52-6F9A-468C-97D3-28188B93F961}"/>
                </a:ext>
              </a:extLst>
            </p:cNvPr>
            <p:cNvPicPr/>
            <p:nvPr/>
          </p:nvPicPr>
          <p:blipFill rotWithShape="1">
            <a:blip r:embed="rId5">
              <a:extLst>
                <a:ext uri="{28A0092B-C50C-407E-A947-70E740481C1C}">
                  <a14:useLocalDpi xmlns:a14="http://schemas.microsoft.com/office/drawing/2010/main" val="0"/>
                </a:ext>
              </a:extLst>
            </a:blip>
            <a:srcRect l="1" t="21975" r="304" b="22202"/>
            <a:stretch/>
          </p:blipFill>
          <p:spPr bwMode="auto">
            <a:xfrm>
              <a:off x="5615660" y="1674252"/>
              <a:ext cx="3049597" cy="629683"/>
            </a:xfrm>
            <a:prstGeom prst="rect">
              <a:avLst/>
            </a:prstGeom>
            <a:ln>
              <a:noFill/>
            </a:ln>
            <a:extLst>
              <a:ext uri="{53640926-AAD7-44D8-BBD7-CCE9431645EC}">
                <a14:shadowObscured xmlns:a14="http://schemas.microsoft.com/office/drawing/2010/main"/>
              </a:ext>
            </a:extLst>
          </p:spPr>
        </p:pic>
        <p:sp>
          <p:nvSpPr>
            <p:cNvPr id="10" name="Textfeld 9"/>
            <p:cNvSpPr txBox="1"/>
            <p:nvPr/>
          </p:nvSpPr>
          <p:spPr>
            <a:xfrm>
              <a:off x="7368216" y="1674253"/>
              <a:ext cx="832659" cy="168910"/>
            </a:xfrm>
            <a:prstGeom prst="rect">
              <a:avLst/>
            </a:prstGeom>
            <a:noFill/>
          </p:spPr>
          <p:txBody>
            <a:bodyPr wrap="none" lIns="0" tIns="0" rIns="0" bIns="0" rtlCol="0">
              <a:noAutofit/>
            </a:bodyPr>
            <a:lstStyle/>
            <a:p>
              <a:pPr>
                <a:buClr>
                  <a:schemeClr val="accent1"/>
                </a:buClr>
              </a:pPr>
              <a:r>
                <a:rPr lang="en-US" sz="800" dirty="0" smtClean="0"/>
                <a:t>Wall temperature</a:t>
              </a:r>
              <a:endParaRPr lang="en-US" sz="800" dirty="0" smtClean="0"/>
            </a:p>
          </p:txBody>
        </p:sp>
        <p:pic>
          <p:nvPicPr>
            <p:cNvPr id="18" name="Picture 6" descr="A picture containing text, marker&#10;&#10;Description automatically generated">
              <a:extLst>
                <a:ext uri="{FF2B5EF4-FFF2-40B4-BE49-F238E27FC236}">
                  <a16:creationId xmlns:a16="http://schemas.microsoft.com/office/drawing/2014/main" xmlns="" id="{2AC37B52-6F9A-468C-97D3-28188B93F961}"/>
                </a:ext>
              </a:extLst>
            </p:cNvPr>
            <p:cNvPicPr/>
            <p:nvPr/>
          </p:nvPicPr>
          <p:blipFill rotWithShape="1">
            <a:blip r:embed="rId5">
              <a:extLst>
                <a:ext uri="{28A0092B-C50C-407E-A947-70E740481C1C}">
                  <a14:useLocalDpi xmlns:a14="http://schemas.microsoft.com/office/drawing/2010/main" val="0"/>
                </a:ext>
              </a:extLst>
            </a:blip>
            <a:srcRect t="21975" r="90766" b="22202"/>
            <a:stretch/>
          </p:blipFill>
          <p:spPr bwMode="auto">
            <a:xfrm>
              <a:off x="5311027" y="1165434"/>
              <a:ext cx="588404" cy="1219061"/>
            </a:xfrm>
            <a:prstGeom prst="rect">
              <a:avLst/>
            </a:prstGeom>
            <a:ln>
              <a:noFill/>
            </a:ln>
            <a:extLst>
              <a:ext uri="{53640926-AAD7-44D8-BBD7-CCE9431645EC}">
                <a14:shadowObscured xmlns:a14="http://schemas.microsoft.com/office/drawing/2010/main"/>
              </a:ext>
            </a:extLst>
          </p:spPr>
        </p:pic>
      </p:grpSp>
      <p:grpSp>
        <p:nvGrpSpPr>
          <p:cNvPr id="28" name="Gruppieren 27"/>
          <p:cNvGrpSpPr/>
          <p:nvPr/>
        </p:nvGrpSpPr>
        <p:grpSpPr>
          <a:xfrm>
            <a:off x="4727114" y="2413680"/>
            <a:ext cx="3329436" cy="1057135"/>
            <a:chOff x="4882372" y="2443162"/>
            <a:chExt cx="3329436" cy="1057135"/>
          </a:xfrm>
        </p:grpSpPr>
        <p:pic>
          <p:nvPicPr>
            <p:cNvPr id="6" name="Picture 5" descr="Shape, arrow&#10;&#10;Description automatically generated">
              <a:extLst>
                <a:ext uri="{FF2B5EF4-FFF2-40B4-BE49-F238E27FC236}">
                  <a16:creationId xmlns:a16="http://schemas.microsoft.com/office/drawing/2014/main" xmlns="" id="{F17C0015-C378-4832-B1C4-3BD97682A19E}"/>
                </a:ext>
              </a:extLst>
            </p:cNvPr>
            <p:cNvPicPr/>
            <p:nvPr/>
          </p:nvPicPr>
          <p:blipFill rotWithShape="1">
            <a:blip r:embed="rId6">
              <a:extLst>
                <a:ext uri="{28A0092B-C50C-407E-A947-70E740481C1C}">
                  <a14:useLocalDpi xmlns:a14="http://schemas.microsoft.com/office/drawing/2010/main" val="0"/>
                </a:ext>
              </a:extLst>
            </a:blip>
            <a:srcRect l="4" t="24595" r="9513" b="25620"/>
            <a:stretch/>
          </p:blipFill>
          <p:spPr bwMode="auto">
            <a:xfrm>
              <a:off x="5176574" y="2691034"/>
              <a:ext cx="3035234" cy="798757"/>
            </a:xfrm>
            <a:prstGeom prst="rect">
              <a:avLst/>
            </a:prstGeom>
            <a:ln>
              <a:noFill/>
            </a:ln>
            <a:extLst>
              <a:ext uri="{53640926-AAD7-44D8-BBD7-CCE9431645EC}">
                <a14:shadowObscured xmlns:a14="http://schemas.microsoft.com/office/drawing/2010/main"/>
              </a:ext>
            </a:extLst>
          </p:spPr>
        </p:pic>
        <p:sp>
          <p:nvSpPr>
            <p:cNvPr id="9" name="Textfeld 8"/>
            <p:cNvSpPr txBox="1"/>
            <p:nvPr/>
          </p:nvSpPr>
          <p:spPr>
            <a:xfrm>
              <a:off x="6939561" y="2720338"/>
              <a:ext cx="957134" cy="198828"/>
            </a:xfrm>
            <a:prstGeom prst="rect">
              <a:avLst/>
            </a:prstGeom>
            <a:noFill/>
          </p:spPr>
          <p:txBody>
            <a:bodyPr wrap="none" lIns="0" tIns="0" rIns="0" bIns="0" rtlCol="0">
              <a:noAutofit/>
            </a:bodyPr>
            <a:lstStyle/>
            <a:p>
              <a:pPr>
                <a:buClr>
                  <a:schemeClr val="accent1"/>
                </a:buClr>
              </a:pPr>
              <a:r>
                <a:rPr lang="de-DE" sz="800" dirty="0" smtClean="0"/>
                <a:t>Mole </a:t>
              </a:r>
              <a:r>
                <a:rPr lang="en-US" sz="800" dirty="0" smtClean="0"/>
                <a:t>fraction</a:t>
              </a:r>
              <a:r>
                <a:rPr lang="de-DE" sz="800" dirty="0" smtClean="0"/>
                <a:t> </a:t>
              </a:r>
              <a:r>
                <a:rPr lang="de-DE" sz="800" dirty="0" err="1" smtClean="0"/>
                <a:t>of</a:t>
              </a:r>
              <a:r>
                <a:rPr lang="de-DE" sz="800" dirty="0" smtClean="0"/>
                <a:t> CO</a:t>
              </a:r>
              <a:r>
                <a:rPr lang="de-DE" sz="800" baseline="-25000" dirty="0" smtClean="0"/>
                <a:t>2</a:t>
              </a:r>
              <a:endParaRPr lang="en-US" sz="800" dirty="0" smtClean="0"/>
            </a:p>
          </p:txBody>
        </p:sp>
        <p:pic>
          <p:nvPicPr>
            <p:cNvPr id="19" name="Picture 5" descr="Shape, arrow&#10;&#10;Description automatically generated">
              <a:extLst>
                <a:ext uri="{FF2B5EF4-FFF2-40B4-BE49-F238E27FC236}">
                  <a16:creationId xmlns:a16="http://schemas.microsoft.com/office/drawing/2014/main" xmlns="" id="{F17C0015-C378-4832-B1C4-3BD97682A19E}"/>
                </a:ext>
              </a:extLst>
            </p:cNvPr>
            <p:cNvPicPr/>
            <p:nvPr/>
          </p:nvPicPr>
          <p:blipFill rotWithShape="1">
            <a:blip r:embed="rId6">
              <a:extLst>
                <a:ext uri="{28A0092B-C50C-407E-A947-70E740481C1C}">
                  <a14:useLocalDpi xmlns:a14="http://schemas.microsoft.com/office/drawing/2010/main" val="0"/>
                </a:ext>
              </a:extLst>
            </a:blip>
            <a:srcRect t="24594" r="88868" b="25753"/>
            <a:stretch/>
          </p:blipFill>
          <p:spPr bwMode="auto">
            <a:xfrm>
              <a:off x="4882372" y="2443162"/>
              <a:ext cx="715440" cy="1057135"/>
            </a:xfrm>
            <a:prstGeom prst="rect">
              <a:avLst/>
            </a:prstGeom>
            <a:ln>
              <a:noFill/>
            </a:ln>
            <a:extLst>
              <a:ext uri="{53640926-AAD7-44D8-BBD7-CCE9431645EC}">
                <a14:shadowObscured xmlns:a14="http://schemas.microsoft.com/office/drawing/2010/main"/>
              </a:ext>
            </a:extLst>
          </p:spPr>
        </p:pic>
      </p:grpSp>
      <p:sp>
        <p:nvSpPr>
          <p:cNvPr id="23" name="Rechteck 22"/>
          <p:cNvSpPr/>
          <p:nvPr/>
        </p:nvSpPr>
        <p:spPr>
          <a:xfrm>
            <a:off x="5150153" y="987331"/>
            <a:ext cx="2812784" cy="276999"/>
          </a:xfrm>
          <a:prstGeom prst="rect">
            <a:avLst/>
          </a:prstGeom>
        </p:spPr>
        <p:txBody>
          <a:bodyPr wrap="square">
            <a:spAutoFit/>
          </a:bodyPr>
          <a:lstStyle/>
          <a:p>
            <a:r>
              <a:rPr lang="nb-NO" sz="1200" dirty="0"/>
              <a:t>Preparation of </a:t>
            </a:r>
            <a:r>
              <a:rPr lang="nb-NO" sz="1200" b="1" dirty="0">
                <a:solidFill>
                  <a:schemeClr val="accent2">
                    <a:lumMod val="60000"/>
                    <a:lumOff val="40000"/>
                  </a:schemeClr>
                </a:solidFill>
              </a:rPr>
              <a:t>full scale model </a:t>
            </a:r>
            <a:r>
              <a:rPr lang="nb-NO" sz="1200" dirty="0" smtClean="0"/>
              <a:t>setup</a:t>
            </a:r>
            <a:endParaRPr lang="nb-NO" sz="1200" dirty="0"/>
          </a:p>
        </p:txBody>
      </p:sp>
      <p:sp>
        <p:nvSpPr>
          <p:cNvPr id="24" name="Rechteck 23"/>
          <p:cNvSpPr/>
          <p:nvPr/>
        </p:nvSpPr>
        <p:spPr>
          <a:xfrm>
            <a:off x="4927211" y="3560233"/>
            <a:ext cx="2678938" cy="276999"/>
          </a:xfrm>
          <a:prstGeom prst="rect">
            <a:avLst/>
          </a:prstGeom>
        </p:spPr>
        <p:txBody>
          <a:bodyPr wrap="none">
            <a:spAutoFit/>
          </a:bodyPr>
          <a:lstStyle/>
          <a:p>
            <a:r>
              <a:rPr lang="nb-NO" sz="1200" dirty="0"/>
              <a:t>Preparation of the </a:t>
            </a:r>
            <a:r>
              <a:rPr lang="nb-NO" sz="1200" b="1" dirty="0">
                <a:solidFill>
                  <a:schemeClr val="accent2">
                    <a:lumMod val="60000"/>
                    <a:lumOff val="40000"/>
                  </a:schemeClr>
                </a:solidFill>
              </a:rPr>
              <a:t>clinker 1D model</a:t>
            </a:r>
            <a:endParaRPr lang="nb-NO" sz="1200" b="1" dirty="0">
              <a:solidFill>
                <a:schemeClr val="accent2">
                  <a:lumMod val="60000"/>
                  <a:lumOff val="40000"/>
                </a:schemeClr>
              </a:solidFill>
            </a:endParaRPr>
          </a:p>
        </p:txBody>
      </p:sp>
      <p:sp>
        <p:nvSpPr>
          <p:cNvPr id="25" name="Abgerundetes Rechteck 24"/>
          <p:cNvSpPr/>
          <p:nvPr/>
        </p:nvSpPr>
        <p:spPr>
          <a:xfrm>
            <a:off x="468000" y="1054556"/>
            <a:ext cx="3261412" cy="4259580"/>
          </a:xfrm>
          <a:prstGeom prst="roundRect">
            <a:avLst>
              <a:gd name="adj" fmla="val 1893"/>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pPr>
            <a:endParaRPr lang="en-US" sz="1400" b="1" dirty="0"/>
          </a:p>
        </p:txBody>
      </p:sp>
      <p:sp>
        <p:nvSpPr>
          <p:cNvPr id="26" name="Abgerundetes Rechteck 25"/>
          <p:cNvSpPr/>
          <p:nvPr/>
        </p:nvSpPr>
        <p:spPr>
          <a:xfrm>
            <a:off x="3925697" y="992625"/>
            <a:ext cx="4681967" cy="2507672"/>
          </a:xfrm>
          <a:prstGeom prst="roundRect">
            <a:avLst>
              <a:gd name="adj" fmla="val 1893"/>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pPr>
            <a:endParaRPr lang="en-US" sz="1400" b="1" dirty="0"/>
          </a:p>
        </p:txBody>
      </p:sp>
      <p:sp>
        <p:nvSpPr>
          <p:cNvPr id="27" name="Abgerundetes Rechteck 26"/>
          <p:cNvSpPr/>
          <p:nvPr/>
        </p:nvSpPr>
        <p:spPr>
          <a:xfrm>
            <a:off x="3925697" y="3580858"/>
            <a:ext cx="4681968" cy="1754416"/>
          </a:xfrm>
          <a:prstGeom prst="roundRect">
            <a:avLst>
              <a:gd name="adj" fmla="val 1893"/>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pPr>
            <a:endParaRPr lang="en-US" sz="1400" b="1" dirty="0"/>
          </a:p>
        </p:txBody>
      </p:sp>
    </p:spTree>
    <p:extLst>
      <p:ext uri="{BB962C8B-B14F-4D97-AF65-F5344CB8AC3E}">
        <p14:creationId xmlns:p14="http://schemas.microsoft.com/office/powerpoint/2010/main" val="736363107"/>
      </p:ext>
    </p:extLst>
  </p:cSld>
  <p:clrMapOvr>
    <a:masterClrMapping/>
  </p:clrMapOvr>
</p:sld>
</file>

<file path=ppt/theme/theme1.xml><?xml version="1.0" encoding="utf-8"?>
<a:theme xmlns:a="http://schemas.openxmlformats.org/drawingml/2006/main" name="IFK-Präsentation englisch 20170518">
  <a:themeElements>
    <a:clrScheme name="Universitaet_Stuttgart_Color">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aet_Stuttgart_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9388" indent="-179388">
          <a:buClr>
            <a:schemeClr val="accent1"/>
          </a:buClr>
          <a:buFont typeface="Arial" panose="020B0604020202020204" pitchFamily="34" charset="0"/>
          <a:buChar char="•"/>
          <a:defRPr sz="1600" dirty="0" smtClean="0"/>
        </a:defPPr>
      </a:lstStyle>
    </a:txDef>
  </a:objectDefaults>
  <a:extraClrSchemeLst/>
  <a:extLst>
    <a:ext uri="{05A4C25C-085E-4340-85A3-A5531E510DB2}">
      <thm15:themeFamily xmlns:thm15="http://schemas.microsoft.com/office/thememl/2012/main" name="UNI Vorlage International 16zu10.potx" id="{87702DF0-9F7C-4415-BF0C-C59DE04505C6}" vid="{C96344A9-97F8-4858-9D11-895F75CAE654}"/>
    </a:ext>
  </a:extLst>
</a:theme>
</file>

<file path=ppt/theme/theme2.xml><?xml version="1.0" encoding="utf-8"?>
<a:theme xmlns:a="http://schemas.openxmlformats.org/drawingml/2006/main" name="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3.xml><?xml version="1.0" encoding="utf-8"?>
<a:theme xmlns:a="http://schemas.openxmlformats.org/drawingml/2006/main" name="1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4.xml><?xml version="1.0" encoding="utf-8"?>
<a:theme xmlns:a="http://schemas.openxmlformats.org/drawingml/2006/main" name="2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5.xml><?xml version="1.0" encoding="utf-8"?>
<a:theme xmlns:a="http://schemas.openxmlformats.org/drawingml/2006/main" name="3_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INTEF Presentation" id="{B6F53DB1-275F-40C1-8AF6-C3E310FBF65E}" vid="{B77A462C-D9DD-4472-9255-602143C58A70}"/>
    </a:ext>
  </a:extLst>
</a:theme>
</file>

<file path=ppt/theme/theme6.xml><?xml version="1.0" encoding="utf-8"?>
<a:theme xmlns:a="http://schemas.openxmlformats.org/drawingml/2006/main" name="Office Theme">
  <a:themeElements>
    <a:clrScheme name="Universität Stuttgart Version 2">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ät Stuttg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Universität Stuttgart Version 2">
      <a:dk1>
        <a:srgbClr val="323232"/>
      </a:dk1>
      <a:lt1>
        <a:sysClr val="window" lastClr="FFFFFF"/>
      </a:lt1>
      <a:dk2>
        <a:srgbClr val="000000"/>
      </a:dk2>
      <a:lt2>
        <a:srgbClr val="9F9998"/>
      </a:lt2>
      <a:accent1>
        <a:srgbClr val="00BEFF"/>
      </a:accent1>
      <a:accent2>
        <a:srgbClr val="004191"/>
      </a:accent2>
      <a:accent3>
        <a:srgbClr val="323232"/>
      </a:accent3>
      <a:accent4>
        <a:srgbClr val="7DC6EA"/>
      </a:accent4>
      <a:accent5>
        <a:srgbClr val="9F9998"/>
      </a:accent5>
      <a:accent6>
        <a:srgbClr val="FFD500"/>
      </a:accent6>
      <a:hlink>
        <a:srgbClr val="00BEFF"/>
      </a:hlink>
      <a:folHlink>
        <a:srgbClr val="524D4D"/>
      </a:folHlink>
    </a:clrScheme>
    <a:fontScheme name="Universität Stuttgar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IFK-Präsentation englisch</Template>
  <TotalTime>0</TotalTime>
  <Words>1444</Words>
  <Application>Microsoft Office PowerPoint</Application>
  <PresentationFormat>Bildschirmpräsentation (16:10)</PresentationFormat>
  <Paragraphs>382</Paragraphs>
  <Slides>14</Slides>
  <Notes>1</Notes>
  <HiddenSlides>0</HiddenSlides>
  <MMClips>0</MMClips>
  <ScaleCrop>false</ScaleCrop>
  <HeadingPairs>
    <vt:vector size="6" baseType="variant">
      <vt:variant>
        <vt:lpstr>Verwendete Schriftarten</vt:lpstr>
      </vt:variant>
      <vt:variant>
        <vt:i4>5</vt:i4>
      </vt:variant>
      <vt:variant>
        <vt:lpstr>Design</vt:lpstr>
      </vt:variant>
      <vt:variant>
        <vt:i4>5</vt:i4>
      </vt:variant>
      <vt:variant>
        <vt:lpstr>Folientitel</vt:lpstr>
      </vt:variant>
      <vt:variant>
        <vt:i4>14</vt:i4>
      </vt:variant>
    </vt:vector>
  </HeadingPairs>
  <TitlesOfParts>
    <vt:vector size="24" baseType="lpstr">
      <vt:lpstr>Arial</vt:lpstr>
      <vt:lpstr>Calibri</vt:lpstr>
      <vt:lpstr>Symbol</vt:lpstr>
      <vt:lpstr>Times New Roman</vt:lpstr>
      <vt:lpstr>Wingdings</vt:lpstr>
      <vt:lpstr>IFK-Präsentation englisch 20170518</vt:lpstr>
      <vt:lpstr>SINTEF Lys</vt:lpstr>
      <vt:lpstr>1_SINTEF Lys</vt:lpstr>
      <vt:lpstr>2_SINTEF Lys</vt:lpstr>
      <vt:lpstr>3_SINTEF Lys</vt:lpstr>
      <vt:lpstr>WP2: Advanced  oxyfuel burner  technologies</vt:lpstr>
      <vt:lpstr>Objectives</vt:lpstr>
      <vt:lpstr>WP2 Team</vt:lpstr>
      <vt:lpstr>Highlights</vt:lpstr>
      <vt:lpstr>Highlights</vt:lpstr>
      <vt:lpstr>Highlights</vt:lpstr>
      <vt:lpstr>Highlights</vt:lpstr>
      <vt:lpstr>Highlights</vt:lpstr>
      <vt:lpstr>Highlights</vt:lpstr>
      <vt:lpstr>Deviations from plan</vt:lpstr>
      <vt:lpstr>Deviations from plan</vt:lpstr>
      <vt:lpstr>Expected impact - Status</vt:lpstr>
      <vt:lpstr>Planned work</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2019-09-24T08:22:01Z</dcterms:created>
  <dcterms:modified xsi:type="dcterms:W3CDTF">2021-06-25T13:32:23Z</dcterms:modified>
</cp:coreProperties>
</file>